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. الاء محمد جوهر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قسم اللغة العربية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حقوق الانسان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المرحلى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الاولى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r>
              <a:rPr lang="ar-IQ" sz="2400" b="1" dirty="0">
                <a:cs typeface="Simple Bold Jut Out" pitchFamily="2" charset="-78"/>
              </a:rPr>
              <a:t>انواع حقوق الانسان في دستور جمهورية العراق لعام ٢٠٠٥</a:t>
            </a:r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تعريف حقوق الإنسان وأهميتها</a:t>
            </a:r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مفهوم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حقوق الانسان وأهميتها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العراق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التعرّف على أبرز مميزات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حقوق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الانسان في العراق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• المساواة والحرية.</a:t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• الحق في الحياة والأمن.</a:t>
            </a:r>
            <a:br>
              <a:rPr lang="ar-IQ" sz="4000" dirty="0">
                <a:cs typeface="Simple Bold Jut Out" pitchFamily="2" charset="-78"/>
              </a:rPr>
            </a:br>
            <a:r>
              <a:rPr lang="ar-IQ" sz="4000" dirty="0">
                <a:cs typeface="Simple Bold Jut Out" pitchFamily="2" charset="-78"/>
              </a:rPr>
              <a:t>• الحقوق السياسية والاجتماعية والاقتصادية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/>
            <a:r>
              <a:rPr lang="ar-IQ" sz="2400" dirty="0">
                <a:solidFill>
                  <a:prstClr val="black"/>
                </a:solidFill>
                <a:cs typeface="Simple Bold Jut Out" pitchFamily="2" charset="-78"/>
              </a:rPr>
              <a:t>الحقوق المدنية</a:t>
            </a:r>
            <a:endParaRPr lang="ar-IQ" sz="2400" dirty="0">
              <a:solidFill>
                <a:prstClr val="black"/>
              </a:solidFill>
              <a:cs typeface="Simple Bold Jut Ou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• المساواة أمام القانون.</a:t>
            </a:r>
          </a:p>
          <a:p>
            <a:r>
              <a:rPr lang="ar-IQ" sz="2400" dirty="0">
                <a:cs typeface="Simple Bold Jut Out" pitchFamily="2" charset="-78"/>
              </a:rPr>
              <a:t>• تكافؤ الفرص.</a:t>
            </a:r>
          </a:p>
          <a:p>
            <a:r>
              <a:rPr lang="ar-IQ" sz="2400" dirty="0">
                <a:cs typeface="Simple Bold Jut Out" pitchFamily="2" charset="-78"/>
              </a:rPr>
              <a:t>• حماية الخصوصية </a:t>
            </a:r>
            <a:r>
              <a:rPr lang="ar-IQ" sz="2400" dirty="0" err="1">
                <a:cs typeface="Simple Bold Jut Out" pitchFamily="2" charset="-78"/>
              </a:rPr>
              <a:t>والمسكن.منها</a:t>
            </a:r>
            <a:r>
              <a:rPr lang="ar-IQ" sz="2400" dirty="0">
                <a:cs typeface="Simple Bold Jut Out" pitchFamily="2" charset="-78"/>
              </a:rPr>
              <a:t>.</a:t>
            </a: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864290" y="1035697"/>
            <a:ext cx="2715208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حقوق أخرى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• حق الجنسية.</a:t>
            </a:r>
          </a:p>
          <a:p>
            <a:r>
              <a:rPr lang="ar-IQ" sz="2400" dirty="0">
                <a:cs typeface="Simple Bold Jut Out" pitchFamily="2" charset="-78"/>
              </a:rPr>
              <a:t>• الأمن الشخصي.</a:t>
            </a:r>
          </a:p>
          <a:p>
            <a:r>
              <a:rPr lang="ar-IQ" sz="2400" dirty="0">
                <a:cs typeface="Simple Bold Jut Out" pitchFamily="2" charset="-78"/>
              </a:rPr>
              <a:t>• حقوق المتهم والمحاكمة العادلة.</a:t>
            </a:r>
          </a:p>
          <a:p>
            <a:r>
              <a:rPr lang="ar-IQ" sz="2400" dirty="0">
                <a:cs typeface="Simple Bold Jut Out" pitchFamily="2" charset="-78"/>
              </a:rPr>
              <a:t>• حماية الحقوق وفق القانون</a:t>
            </a:r>
            <a:endParaRPr lang="ar-IQ" sz="2400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</TotalTime>
  <Words>118</Words>
  <Application>Microsoft Office PowerPoint</Application>
  <PresentationFormat>مخصص</PresentationFormat>
  <Paragraphs>30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واجهة</vt:lpstr>
      <vt:lpstr>عرض تقديمي في PowerPoint</vt:lpstr>
      <vt:lpstr>عرض تقديمي في PowerPoint</vt:lpstr>
      <vt:lpstr>عرض تقديمي في PowerPoint</vt:lpstr>
      <vt:lpstr>• المساواة والحرية. • الحق في الحياة والأمن. • الحقوق السياسية والاجتماعية والاقتصادية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17</cp:revision>
  <dcterms:created xsi:type="dcterms:W3CDTF">2026-09-13T12:42:28Z</dcterms:created>
  <dcterms:modified xsi:type="dcterms:W3CDTF">2026-09-14T20:07:55Z</dcterms:modified>
</cp:coreProperties>
</file>