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. الاء محمد جوهر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قسم اللغة العربية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حقوق الانسان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المرحلى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الاولى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r>
              <a:rPr lang="ar-IQ" sz="2400" b="1" dirty="0">
                <a:cs typeface="Simple Bold Jut Out" pitchFamily="2" charset="-78"/>
              </a:rPr>
              <a:t>التعريف بحقوق الإنسان والآليات الوطنية والإجرائية </a:t>
            </a:r>
            <a:r>
              <a:rPr lang="ar-IQ" sz="2400" b="1" dirty="0" smtClean="0">
                <a:cs typeface="Simple Bold Jut Out" pitchFamily="2" charset="-78"/>
              </a:rPr>
              <a:t>لتطبيقها</a:t>
            </a:r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تعريف حقوق الإنسان وأهميتها</a:t>
            </a:r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مفهوم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 وأهميتها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في الفكر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     الانساني.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أبرز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مفهوم حقوق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الانسان</a:t>
            </a:r>
          </a:p>
          <a:p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مفهوم حقوق الإنسان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/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• حقوق أساسية يتمتع بها كل إنسان.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• تضمن الكرامة والحرية والمساواة.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• تحمي الإنسان من التمييز والانتهاك.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خصائص حقوق الإنسان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عالمية: للجميع دون تمييز.</a:t>
            </a:r>
          </a:p>
          <a:p>
            <a:r>
              <a:rPr lang="ar-IQ" sz="2400" dirty="0">
                <a:cs typeface="Simple Bold Jut Out" pitchFamily="2" charset="-78"/>
              </a:rPr>
              <a:t>• متأصلة: تثبت للإنسان منذ وجوده.</a:t>
            </a:r>
          </a:p>
          <a:p>
            <a:r>
              <a:rPr lang="ar-IQ" sz="2400" dirty="0">
                <a:cs typeface="Simple Bold Jut Out" pitchFamily="2" charset="-78"/>
              </a:rPr>
              <a:t>• مترابطة: تشمل الحقوق المدنية والسياسية والاجتماعية.</a:t>
            </a:r>
          </a:p>
          <a:p>
            <a:r>
              <a:rPr lang="ar-IQ" sz="2400" dirty="0">
                <a:cs typeface="Simple Bold Jut Out" pitchFamily="2" charset="-78"/>
              </a:rPr>
              <a:t>• محمية قانونيًا: تكفلها القوانين الوطنية والدولية.</a:t>
            </a:r>
            <a:endParaRPr lang="ar-IQ" sz="2400" dirty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sz="4000" b="1" dirty="0" smtClean="0">
                <a:latin typeface="Arabic Typesetting" pitchFamily="66" charset="-78"/>
                <a:cs typeface="Arabic Typesetting" pitchFamily="66" charset="-78"/>
              </a:rPr>
              <a:t>مصادر حقوق الانسان</a:t>
            </a:r>
            <a:endParaRPr lang="ar-IQ" sz="4000" b="1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القوانين والدستور الوطني.</a:t>
            </a:r>
          </a:p>
          <a:p>
            <a:r>
              <a:rPr lang="ar-IQ" sz="2400" dirty="0">
                <a:cs typeface="Simple Bold Jut Out" pitchFamily="2" charset="-78"/>
              </a:rPr>
              <a:t>• المواثيق والاتفاقيات الدولية.</a:t>
            </a:r>
          </a:p>
          <a:p>
            <a:r>
              <a:rPr lang="ar-IQ" sz="2400" dirty="0">
                <a:cs typeface="Simple Bold Jut Out" pitchFamily="2" charset="-78"/>
              </a:rPr>
              <a:t>• الإعلان العالمي لحقوق الإنسان 1948.</a:t>
            </a:r>
          </a:p>
          <a:p>
            <a:r>
              <a:rPr lang="ar-IQ" sz="2400" dirty="0">
                <a:cs typeface="Simple Bold Jut Out" pitchFamily="2" charset="-78"/>
              </a:rPr>
              <a:t>• الدستور العراقي الذي يكفل الحقوق والحريات الأساسي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142</Words>
  <Application>Microsoft Office PowerPoint</Application>
  <PresentationFormat>مخصص</PresentationFormat>
  <Paragraphs>31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واجهة</vt:lpstr>
      <vt:lpstr>عرض تقديمي في PowerPoint</vt:lpstr>
      <vt:lpstr>عرض تقديمي في PowerPoint</vt:lpstr>
      <vt:lpstr>عرض تقديمي في PowerPoint</vt:lpstr>
      <vt:lpstr>مفهوم حقوق الإنسان  • حقوق أساسية يتمتع بها كل إنسان. • تضمن الكرامة والحرية والمساواة. • تحمي الإنسان من التمييز والانتهاك.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17</cp:revision>
  <dcterms:created xsi:type="dcterms:W3CDTF">2026-09-13T12:42:28Z</dcterms:created>
  <dcterms:modified xsi:type="dcterms:W3CDTF">2026-09-14T20:03:20Z</dcterms:modified>
</cp:coreProperties>
</file>