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. الاء محمد جوهر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قسم اللغة العربية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</a:t>
            </a:r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المرحلى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الاولى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r>
              <a:rPr lang="ar-IQ" sz="2400" b="1" dirty="0">
                <a:cs typeface="Simple Bold Jut Out" pitchFamily="2" charset="-78"/>
              </a:rPr>
              <a:t>التعريف بحقوق الإنسان والآليات الوطنية والإجرائية </a:t>
            </a:r>
            <a:r>
              <a:rPr lang="ar-IQ" sz="2400" b="1" dirty="0" smtClean="0">
                <a:cs typeface="Simple Bold Jut Out" pitchFamily="2" charset="-78"/>
              </a:rPr>
              <a:t>لتطبيقها</a:t>
            </a:r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تعريف حقوق الإنسان وأهميتها</a:t>
            </a:r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مفهوم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 وأهميتها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في الفكر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    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الانساني.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التعرّف على أبرز مميزات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التعرّف على أبرز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مميزات حقوق الانسان</a:t>
            </a:r>
            <a:endParaRPr lang="ar-IQ" sz="96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4000" dirty="0">
                <a:cs typeface="Simple Bold Jut Out" pitchFamily="2" charset="-78"/>
              </a:rPr>
              <a:t>• أنواع حقوق الإنسان وتطورها التاريخي.</a:t>
            </a:r>
            <a:endParaRPr lang="ar-IQ" sz="4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• موقف الدستور العراقي من حقوق الإنسان.</a:t>
            </a:r>
            <a:br>
              <a:rPr lang="ar-IQ" sz="2400" dirty="0">
                <a:cs typeface="Simple Bold Jut Out" pitchFamily="2" charset="-78"/>
              </a:rPr>
            </a:br>
            <a:r>
              <a:rPr lang="ar-IQ" sz="2400" dirty="0">
                <a:cs typeface="Simple Bold Jut Out" pitchFamily="2" charset="-78"/>
              </a:rPr>
              <a:t>• موقف الشريعة الإسلامية منها.</a:t>
            </a:r>
            <a:endParaRPr lang="ar-IQ" sz="2400" dirty="0">
              <a:cs typeface="Simple Bold Jut Out" pitchFamily="2" charset="-78"/>
            </a:endParaRP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864290" y="1035697"/>
            <a:ext cx="2715208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IQ" sz="2400" dirty="0">
                <a:cs typeface="Simple Bold Jut Out" pitchFamily="2" charset="-78"/>
              </a:rPr>
              <a:t>• الآليات الوطنية والإجرائية للتطبيق العملي لحقوق الإنسان.</a:t>
            </a: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129</TotalTime>
  <Words>106</Words>
  <Application>Microsoft Office PowerPoint</Application>
  <PresentationFormat>مخصص</PresentationFormat>
  <Paragraphs>23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واجهة</vt:lpstr>
      <vt:lpstr>عرض تقديمي في PowerPoint</vt:lpstr>
      <vt:lpstr>عرض تقديمي في PowerPoint</vt:lpstr>
      <vt:lpstr>عرض تقديمي في PowerPoint</vt:lpstr>
      <vt:lpstr>• أنواع حقوق الإنسان وتطورها التاريخي.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16</cp:revision>
  <dcterms:created xsi:type="dcterms:W3CDTF">2026-09-13T12:42:28Z</dcterms:created>
  <dcterms:modified xsi:type="dcterms:W3CDTF">2026-09-14T19:58:36Z</dcterms:modified>
</cp:coreProperties>
</file>