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5" name="Title 94"/>
          <p:cNvSpPr>
            <a:spLocks noGrp="1"/>
          </p:cNvSpPr>
          <p:nvPr>
            <p:ph type="title"/>
          </p:nvPr>
        </p:nvSpPr>
        <p:spPr>
          <a:xfrm>
            <a:off x="457200" y="4463568"/>
            <a:ext cx="8305800" cy="1143000"/>
          </a:xfrm>
        </p:spPr>
        <p:txBody>
          <a:bodyPr/>
          <a:lstStyle/>
          <a:p>
            <a:r>
              <a:rPr lang="ar-SA" smtClean="0"/>
              <a:t>انقر لتحرير نمط العنوان الرئيسي</a:t>
            </a:r>
            <a:endParaRPr lang="en-US"/>
          </a:p>
        </p:txBody>
      </p:sp>
      <p:sp>
        <p:nvSpPr>
          <p:cNvPr id="2" name="Date Placeholder 1"/>
          <p:cNvSpPr>
            <a:spLocks noGrp="1"/>
          </p:cNvSpPr>
          <p:nvPr>
            <p:ph type="dt" sz="half" idx="10"/>
          </p:nvPr>
        </p:nvSpPr>
        <p:spPr/>
        <p:txBody>
          <a:bodyPr/>
          <a:lstStyle/>
          <a:p>
            <a:fld id="{6897CE05-7E07-4D69-A4F3-E08090A75083}" type="datetimeFigureOut">
              <a:rPr lang="en-US" smtClean="0"/>
              <a:t>5/5/2026</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803E8890-70D9-4CDB-BEB3-3E97C3ABBC9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6897CE05-7E07-4D69-A4F3-E08090A75083}"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6897CE05-7E07-4D69-A4F3-E08090A75083}"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897CE05-7E07-4D69-A4F3-E08090A75083}"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97CE05-7E07-4D69-A4F3-E08090A75083}"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897CE05-7E07-4D69-A4F3-E08090A75083}"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5" name="Date Placeholder 4"/>
          <p:cNvSpPr>
            <a:spLocks noGrp="1"/>
          </p:cNvSpPr>
          <p:nvPr>
            <p:ph type="dt" sz="half" idx="10"/>
          </p:nvPr>
        </p:nvSpPr>
        <p:spPr/>
        <p:txBody>
          <a:bodyPr/>
          <a:lstStyle/>
          <a:p>
            <a:fld id="{6897CE05-7E07-4D69-A4F3-E08090A75083}"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3E8890-70D9-4CDB-BEB3-3E97C3ABBC9C}" type="slidenum">
              <a:rPr lang="en-US" smtClean="0"/>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897CE05-7E07-4D69-A4F3-E08090A75083}"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E8890-70D9-4CDB-BEB3-3E97C3ABBC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6897CE05-7E07-4D69-A4F3-E08090A75083}" type="datetimeFigureOut">
              <a:rPr lang="en-US" smtClean="0"/>
              <a:t>5/5/2026</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803E8890-70D9-4CDB-BEB3-3E97C3ABBC9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IQ" b="1" dirty="0" smtClean="0"/>
              <a:t>الاقتباس والتضمين</a:t>
            </a:r>
            <a:endParaRPr lang="en-US" dirty="0"/>
          </a:p>
        </p:txBody>
      </p:sp>
      <p:sp>
        <p:nvSpPr>
          <p:cNvPr id="3" name="عنوان فرعي 2"/>
          <p:cNvSpPr>
            <a:spLocks noGrp="1"/>
          </p:cNvSpPr>
          <p:nvPr>
            <p:ph type="subTitle" idx="1"/>
          </p:nvPr>
        </p:nvSpPr>
        <p:spPr/>
        <p:txBody>
          <a:bodyPr>
            <a:normAutofit fontScale="70000" lnSpcReduction="20000"/>
          </a:bodyPr>
          <a:lstStyle/>
          <a:p>
            <a:r>
              <a:rPr lang="ar-IQ" dirty="0" smtClean="0"/>
              <a:t>علم البديع</a:t>
            </a:r>
            <a:endParaRPr lang="ar-IQ" dirty="0" smtClean="0"/>
          </a:p>
          <a:p>
            <a:r>
              <a:rPr lang="ar-IQ" dirty="0" smtClean="0"/>
              <a:t>المرحلة </a:t>
            </a:r>
            <a:r>
              <a:rPr lang="ar-IQ" dirty="0" smtClean="0"/>
              <a:t>الثانية</a:t>
            </a:r>
            <a:endParaRPr lang="ar-IQ" dirty="0" smtClean="0"/>
          </a:p>
          <a:p>
            <a:endParaRPr lang="ar-IQ" dirty="0" smtClean="0"/>
          </a:p>
          <a:p>
            <a:r>
              <a:rPr lang="ar-IQ" dirty="0" smtClean="0"/>
              <a:t>. د. أم البنين جعفر الصادق</a:t>
            </a:r>
          </a:p>
          <a:p>
            <a:endParaRPr lang="en-US" dirty="0"/>
          </a:p>
        </p:txBody>
      </p:sp>
    </p:spTree>
    <p:extLst>
      <p:ext uri="{BB962C8B-B14F-4D97-AF65-F5344CB8AC3E}">
        <p14:creationId xmlns:p14="http://schemas.microsoft.com/office/powerpoint/2010/main" val="2679451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rtl="1"/>
            <a:r>
              <a:rPr lang="ar-IQ" dirty="0" smtClean="0"/>
              <a:t>تعريف الاقتباس </a:t>
            </a:r>
            <a:endParaRPr lang="en-US" dirty="0"/>
          </a:p>
        </p:txBody>
      </p:sp>
      <p:sp>
        <p:nvSpPr>
          <p:cNvPr id="3" name="عنصر نائب للمحتوى 2"/>
          <p:cNvSpPr>
            <a:spLocks noGrp="1"/>
          </p:cNvSpPr>
          <p:nvPr>
            <p:ph idx="1"/>
          </p:nvPr>
        </p:nvSpPr>
        <p:spPr/>
        <p:txBody>
          <a:bodyPr>
            <a:normAutofit/>
          </a:bodyPr>
          <a:lstStyle/>
          <a:p>
            <a:pPr algn="just" rtl="1"/>
            <a:r>
              <a:rPr lang="ar-SA" dirty="0"/>
              <a:t>لقد ادار علماء البديع المتأخرون مصطلح الاقتباس ومصطلح التضمين بصورة عامة باحثين ما يورده الأديب في انتاجه مما ليس من انشائه.</a:t>
            </a:r>
            <a:endParaRPr lang="en-US" dirty="0"/>
          </a:p>
          <a:p>
            <a:pPr algn="just" rtl="1"/>
            <a:r>
              <a:rPr lang="ar-SA" dirty="0"/>
              <a:t>الاقتباس لغة واصطلاحاً:</a:t>
            </a:r>
            <a:endParaRPr lang="en-US" dirty="0"/>
          </a:p>
          <a:p>
            <a:pPr algn="just" rtl="1"/>
            <a:r>
              <a:rPr lang="ar-SA" dirty="0"/>
              <a:t>والمتفق عليه ان الاقتباس في اللغة: مصدر اقتبس إذا أخذ من معظم النار شيئاً، وذلك المأخوذ قبس - بالتحريك - أما في الاصطلاح فجمهور البلاغيين يحدونه على أنه تضمين النظم أو النثر بعض القرآن لا على أنه منه، بأن لا يقال فيه قال الله أو نحوه، فإن ذلك حينئذ لا يكون اقتباساً .</a:t>
            </a:r>
            <a:endParaRPr lang="en-US" dirty="0"/>
          </a:p>
          <a:p>
            <a:pPr algn="just" rtl="1"/>
            <a:endParaRPr lang="en-US" dirty="0"/>
          </a:p>
        </p:txBody>
      </p:sp>
    </p:spTree>
    <p:extLst>
      <p:ext uri="{BB962C8B-B14F-4D97-AF65-F5344CB8AC3E}">
        <p14:creationId xmlns:p14="http://schemas.microsoft.com/office/powerpoint/2010/main" val="110838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ctr"/>
            <a:r>
              <a:rPr lang="ar-SA" dirty="0"/>
              <a:t>اضرب أساليب الاقتباس</a:t>
            </a:r>
            <a:r>
              <a:rPr lang="en-US" dirty="0"/>
              <a:t/>
            </a:r>
            <a:br>
              <a:rPr lang="en-US" dirty="0"/>
            </a:br>
            <a:endParaRPr lang="en-US" dirty="0"/>
          </a:p>
        </p:txBody>
      </p:sp>
      <p:sp>
        <p:nvSpPr>
          <p:cNvPr id="3" name="عنصر نائب للمحتوى 2"/>
          <p:cNvSpPr>
            <a:spLocks noGrp="1"/>
          </p:cNvSpPr>
          <p:nvPr>
            <p:ph idx="1"/>
          </p:nvPr>
        </p:nvSpPr>
        <p:spPr/>
        <p:txBody>
          <a:bodyPr>
            <a:normAutofit fontScale="92500" lnSpcReduction="20000"/>
          </a:bodyPr>
          <a:lstStyle/>
          <a:p>
            <a:pPr algn="just" rtl="1"/>
            <a:r>
              <a:rPr lang="ar-SA" dirty="0" smtClean="0"/>
              <a:t>لقد </a:t>
            </a:r>
            <a:r>
              <a:rPr lang="ar-SA" dirty="0"/>
              <a:t>حرر علماء البديع قاعدة تنص على أن المقتبس ليس بقرآن حقيقة بل كلام يماثله، وهم بهذه القاعدة إنما أرادوا اطلاق </a:t>
            </a:r>
            <a:r>
              <a:rPr lang="ar-SA" dirty="0" err="1"/>
              <a:t>إيديهم</a:t>
            </a:r>
            <a:r>
              <a:rPr lang="ar-SA" dirty="0"/>
              <a:t> في دراسة اساليب الاقتباس ما دام حقيقة واقعة لا سبيل إلى انكارها ودفعها: وعليه فإنهم قد صنفوا هذه الأساليب إلى ثلاثة أضرب</a:t>
            </a:r>
            <a:endParaRPr lang="en-US" dirty="0"/>
          </a:p>
          <a:p>
            <a:pPr algn="just" rtl="1"/>
            <a:r>
              <a:rPr lang="ar-SA" dirty="0"/>
              <a:t>أولها: ضرب لا ينقل المقتبس فيه عن معناه الأصلي، كقول الشاعر، وقد طلب من بعض أصحابه الذين بمكة حباً فاعتذروا منه:</a:t>
            </a:r>
            <a:endParaRPr lang="en-US" dirty="0"/>
          </a:p>
          <a:p>
            <a:pPr algn="just" rtl="1"/>
            <a:r>
              <a:rPr lang="ar-SA" dirty="0"/>
              <a:t>طلبنا منكم حباً 			اجبتم فيه بالمنع</a:t>
            </a:r>
            <a:endParaRPr lang="en-US" dirty="0"/>
          </a:p>
          <a:p>
            <a:pPr algn="just" rtl="1"/>
            <a:r>
              <a:rPr lang="ar-SA" dirty="0"/>
              <a:t>عذرناكم </a:t>
            </a:r>
            <a:r>
              <a:rPr lang="ar-SA" dirty="0" err="1"/>
              <a:t>لانكم</a:t>
            </a:r>
            <a:r>
              <a:rPr lang="ar-SA" dirty="0"/>
              <a:t> 			بواد غير ذي زرع </a:t>
            </a:r>
            <a:endParaRPr lang="en-US" dirty="0"/>
          </a:p>
          <a:p>
            <a:pPr algn="just" rtl="1"/>
            <a:r>
              <a:rPr lang="ar-SA" dirty="0"/>
              <a:t>فالمراد بواد غير ذي زرع مكة المشرفة كما في قوله تعالى: (ربنا إني أسكنت من ذُرِّيَّتِي بِوَادٍ غير ذي زرع)</a:t>
            </a:r>
            <a:r>
              <a:rPr lang="fa-IR" dirty="0"/>
              <a:t>.</a:t>
            </a:r>
            <a:endParaRPr lang="en-US" dirty="0"/>
          </a:p>
          <a:p>
            <a:pPr algn="just" rtl="1"/>
            <a:r>
              <a:rPr lang="ar-SA" dirty="0"/>
              <a:t>ثانيهما: ضرب ينقل عن معناه الأصلي بناء على أنه ليس بقرآن حقيقة كقول ابن الرومي:</a:t>
            </a:r>
            <a:endParaRPr lang="en-US" dirty="0"/>
          </a:p>
          <a:p>
            <a:pPr algn="just" rtl="1"/>
            <a:r>
              <a:rPr lang="ar-SA" dirty="0"/>
              <a:t>لئن اخطأت في مدحك		ما اخطأت في منعي</a:t>
            </a:r>
            <a:endParaRPr lang="en-US" dirty="0"/>
          </a:p>
          <a:p>
            <a:pPr algn="just" rtl="1"/>
            <a:r>
              <a:rPr lang="ar-SA" dirty="0"/>
              <a:t>لقد انزلت حاجاتي			بواد غير ذي زرع</a:t>
            </a:r>
            <a:endParaRPr lang="en-US" dirty="0"/>
          </a:p>
          <a:p>
            <a:pPr algn="just" rtl="1"/>
            <a:r>
              <a:rPr lang="ar-SA" dirty="0"/>
              <a:t>فإنه قد كنى بقوله تعالى في الآية المذكورة عن الرجل الذي لا نفع لديه.</a:t>
            </a:r>
            <a:endParaRPr lang="en-US" dirty="0"/>
          </a:p>
          <a:p>
            <a:pPr algn="just" rtl="1"/>
            <a:endParaRPr lang="en-US" dirty="0"/>
          </a:p>
        </p:txBody>
      </p:sp>
    </p:spTree>
    <p:extLst>
      <p:ext uri="{BB962C8B-B14F-4D97-AF65-F5344CB8AC3E}">
        <p14:creationId xmlns:p14="http://schemas.microsoft.com/office/powerpoint/2010/main" val="109580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dirty="0"/>
          </a:p>
        </p:txBody>
      </p:sp>
      <p:sp>
        <p:nvSpPr>
          <p:cNvPr id="3" name="عنصر نائب للمحتوى 2"/>
          <p:cNvSpPr>
            <a:spLocks noGrp="1"/>
          </p:cNvSpPr>
          <p:nvPr>
            <p:ph idx="1"/>
          </p:nvPr>
        </p:nvSpPr>
        <p:spPr>
          <a:xfrm>
            <a:off x="838200" y="2057400"/>
            <a:ext cx="7408333" cy="4038600"/>
          </a:xfrm>
        </p:spPr>
        <p:txBody>
          <a:bodyPr>
            <a:noAutofit/>
          </a:bodyPr>
          <a:lstStyle/>
          <a:p>
            <a:pPr algn="just" rtl="1"/>
            <a:r>
              <a:rPr lang="ar-SA" sz="1600" dirty="0"/>
              <a:t>ثالثها: ضرب تغير فيه المقتبس بزيادة أو نقصان، أو تقديم او تأخير، او ابدال الظاهر من المضمر، أو نحو ذلك بناء على القاعدة التي تؤد أن المقتبس هو غير القرآن. ومثاله قول أبي تمام في قصيدة يرثي بها ابناً له:</a:t>
            </a:r>
            <a:endParaRPr lang="en-US" sz="1600" dirty="0"/>
          </a:p>
          <a:p>
            <a:pPr algn="just" rtl="1"/>
            <a:r>
              <a:rPr lang="ar-SA" sz="1600" dirty="0"/>
              <a:t>كان الذي خفت ان يكونا		إنّا إلى الله راجعـونـــــا</a:t>
            </a:r>
            <a:endParaRPr lang="en-US" sz="1600" dirty="0"/>
          </a:p>
          <a:p>
            <a:pPr algn="just" rtl="1"/>
            <a:r>
              <a:rPr lang="ar-SA" sz="1600" dirty="0"/>
              <a:t>امسى المرجى ابو علي		</a:t>
            </a:r>
            <a:r>
              <a:rPr lang="ar-SA" sz="1600" dirty="0" err="1"/>
              <a:t>موسداً</a:t>
            </a:r>
            <a:r>
              <a:rPr lang="ar-SA" sz="1600" dirty="0"/>
              <a:t> في الثرى يمينا</a:t>
            </a:r>
            <a:endParaRPr lang="en-US" sz="1600" dirty="0"/>
          </a:p>
          <a:p>
            <a:pPr algn="just" rtl="1"/>
            <a:r>
              <a:rPr lang="ar-SA" sz="1600" dirty="0"/>
              <a:t>حين استوى وانتهى شبابا 		وحقق الرأي </a:t>
            </a:r>
            <a:r>
              <a:rPr lang="ar-SA" sz="1600" dirty="0" err="1"/>
              <a:t>والظنونا</a:t>
            </a:r>
            <a:endParaRPr lang="en-US" sz="1600" dirty="0"/>
          </a:p>
          <a:p>
            <a:pPr algn="just" rtl="1"/>
            <a:r>
              <a:rPr lang="ar-SA" sz="1600" dirty="0"/>
              <a:t>كنت عزيزاً به كثيرا		وكنت صباً به ضنينا</a:t>
            </a:r>
            <a:endParaRPr lang="en-US" sz="1600" dirty="0"/>
          </a:p>
          <a:p>
            <a:pPr algn="just" rtl="1"/>
            <a:r>
              <a:rPr lang="ar-SA" sz="1600" dirty="0"/>
              <a:t>دافعت الا المنون عنه		والمرء لا يدفع </a:t>
            </a:r>
            <a:r>
              <a:rPr lang="ar-SA" sz="1600" dirty="0" err="1"/>
              <a:t>المنونا</a:t>
            </a:r>
            <a:endParaRPr lang="en-US" sz="1600" dirty="0"/>
          </a:p>
          <a:p>
            <a:pPr algn="just" rtl="1"/>
            <a:r>
              <a:rPr lang="en-US" sz="1600" dirty="0"/>
              <a:t> </a:t>
            </a:r>
          </a:p>
          <a:p>
            <a:pPr algn="just" rtl="1"/>
            <a:r>
              <a:rPr lang="ar-SA" sz="1600" dirty="0"/>
              <a:t>فقوله: (إنا إلى الله راجعونا) اقتباس لكنه زاد الألف في راجعون على جهة الاشباع، واتى بالظاهر مكان المضمر في قوله: إنا لله وإنا إليه، ومراده آية الاسترجاع وهي قوله (إِنَّا لِلَّهِ وَإِنَّا إِلَيْهِ </a:t>
            </a:r>
            <a:r>
              <a:rPr lang="ar-SA" sz="1600" dirty="0" err="1"/>
              <a:t>رَجِعُونَ</a:t>
            </a:r>
            <a:r>
              <a:rPr lang="ar-SA" sz="1600" dirty="0" smtClean="0"/>
              <a:t>)</a:t>
            </a:r>
            <a:endParaRPr lang="en-US" sz="1600" dirty="0"/>
          </a:p>
        </p:txBody>
      </p:sp>
    </p:spTree>
    <p:extLst>
      <p:ext uri="{BB962C8B-B14F-4D97-AF65-F5344CB8AC3E}">
        <p14:creationId xmlns:p14="http://schemas.microsoft.com/office/powerpoint/2010/main" val="2972386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ctr" rtl="1"/>
            <a:r>
              <a:rPr lang="ar-SA" dirty="0" smtClean="0"/>
              <a:t>الاقتباس</a:t>
            </a:r>
            <a:r>
              <a:rPr lang="ar-IQ" dirty="0" smtClean="0"/>
              <a:t> </a:t>
            </a:r>
            <a:r>
              <a:rPr lang="ar-SA" dirty="0" smtClean="0"/>
              <a:t>من </a:t>
            </a:r>
            <a:r>
              <a:rPr lang="ar-SA" dirty="0"/>
              <a:t>الحديث </a:t>
            </a:r>
            <a:r>
              <a:rPr lang="ar-SA" dirty="0" smtClean="0"/>
              <a:t>الشريف</a:t>
            </a:r>
            <a:endParaRPr lang="en-US" dirty="0"/>
          </a:p>
        </p:txBody>
      </p:sp>
      <p:sp>
        <p:nvSpPr>
          <p:cNvPr id="3" name="عنصر نائب للمحتوى 2"/>
          <p:cNvSpPr>
            <a:spLocks noGrp="1"/>
          </p:cNvSpPr>
          <p:nvPr>
            <p:ph idx="1"/>
          </p:nvPr>
        </p:nvSpPr>
        <p:spPr/>
        <p:txBody>
          <a:bodyPr>
            <a:normAutofit lnSpcReduction="10000"/>
          </a:bodyPr>
          <a:lstStyle/>
          <a:p>
            <a:pPr algn="just" rtl="1"/>
            <a:r>
              <a:rPr lang="ar-SA" sz="2800" dirty="0" smtClean="0"/>
              <a:t>لقد </a:t>
            </a:r>
            <a:r>
              <a:rPr lang="ar-SA" sz="2800" dirty="0"/>
              <a:t>تباين علماء البديع في جعل الأخذ من الحديث النبوي الشريف اقتباساً، إذ حصره فريق منهم في القرآن الكريم وذهب فريق آخر إلى أن الأخذ من الحديث النبوي الشريف، اقتباس ايضا.  أما الخلاف المذكور في </a:t>
            </a:r>
            <a:r>
              <a:rPr lang="ar-SA" sz="2800" dirty="0" err="1"/>
              <a:t>الأقتباس</a:t>
            </a:r>
            <a:r>
              <a:rPr lang="ar-SA" sz="2800" dirty="0"/>
              <a:t> من القرآن الكريم وعدمه فلا يجري في الحديث، وذلك لتجوز روايته بالمعنى وغير ذلك مما لا يجوز في القرآن. </a:t>
            </a:r>
            <a:endParaRPr lang="en-US" sz="2800" dirty="0"/>
          </a:p>
          <a:p>
            <a:pPr algn="just" rtl="1"/>
            <a:r>
              <a:rPr lang="ar-SA" sz="2800" dirty="0" err="1"/>
              <a:t>واياً</a:t>
            </a:r>
            <a:r>
              <a:rPr lang="ar-SA" sz="2800" dirty="0"/>
              <a:t> كان فمثال </a:t>
            </a:r>
            <a:r>
              <a:rPr lang="ar-SA" sz="2800" dirty="0" err="1"/>
              <a:t>الأقتباس</a:t>
            </a:r>
            <a:r>
              <a:rPr lang="ar-SA" sz="2800" dirty="0"/>
              <a:t> من القرآن في النثر قول الحريري: كتمان الفقر زهادة وانتظار الفرج بالصبر عبادة». ومثاله من الحديث في الشعر قول الشاعر: </a:t>
            </a:r>
            <a:endParaRPr lang="en-US" sz="2800" dirty="0"/>
          </a:p>
          <a:p>
            <a:pPr algn="just" rtl="1"/>
            <a:r>
              <a:rPr lang="ar-SA" sz="2800" dirty="0"/>
              <a:t>قال لي: أن رقيبي. 		سيء الخلق فداره </a:t>
            </a:r>
            <a:endParaRPr lang="en-US" sz="2800" dirty="0"/>
          </a:p>
          <a:p>
            <a:pPr algn="just" rtl="1"/>
            <a:r>
              <a:rPr lang="ar-SA" sz="2800" dirty="0"/>
              <a:t>قلت: دعني وجهك			الجنة حفت بالمكاره</a:t>
            </a:r>
            <a:endParaRPr lang="en-US" sz="2800" dirty="0"/>
          </a:p>
          <a:p>
            <a:pPr algn="just" rtl="1"/>
            <a:endParaRPr lang="en-US" sz="2800" dirty="0"/>
          </a:p>
        </p:txBody>
      </p:sp>
    </p:spTree>
    <p:extLst>
      <p:ext uri="{BB962C8B-B14F-4D97-AF65-F5344CB8AC3E}">
        <p14:creationId xmlns:p14="http://schemas.microsoft.com/office/powerpoint/2010/main" val="3941651268"/>
      </p:ext>
    </p:extLst>
  </p:cSld>
  <p:clrMapOvr>
    <a:masterClrMapping/>
  </p:clrMapOvr>
</p:sld>
</file>

<file path=ppt/theme/theme1.xml><?xml version="1.0" encoding="utf-8"?>
<a:theme xmlns:a="http://schemas.openxmlformats.org/drawingml/2006/main" name="غماء">
  <a:themeElements>
    <a:clrScheme name="غماء">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ألوان متوسطة">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غماء">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46</TotalTime>
  <Words>323</Words>
  <Application>Microsoft Office PowerPoint</Application>
  <PresentationFormat>عرض على الشاشة (3:4)‏</PresentationFormat>
  <Paragraphs>32</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غماء</vt:lpstr>
      <vt:lpstr>الاقتباس والتضمين</vt:lpstr>
      <vt:lpstr>تعريف الاقتباس </vt:lpstr>
      <vt:lpstr>اضرب أساليب الاقتباس </vt:lpstr>
      <vt:lpstr>عرض تقديمي في PowerPoint</vt:lpstr>
      <vt:lpstr>الاقتباس من الحديث الشريف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الاستعارة</dc:title>
  <dc:creator>user1806</dc:creator>
  <cp:lastModifiedBy>user1806</cp:lastModifiedBy>
  <cp:revision>5</cp:revision>
  <dcterms:created xsi:type="dcterms:W3CDTF">2025-12-27T17:51:47Z</dcterms:created>
  <dcterms:modified xsi:type="dcterms:W3CDTF">2026-05-05T20:45:26Z</dcterms:modified>
</cp:coreProperties>
</file>