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1206" y="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BCAD085-E8A6-8845-BD4E-CB4CCA059FC4}" type="datetimeFigureOut">
              <a:rPr lang="en-US" smtClean="0"/>
              <a:t>2/9/2026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quran.ksu.edu.sa/tafseer/katheer/sura39-aya34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الصدق والكذب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ar-IQ" dirty="0" smtClean="0"/>
          </a:p>
          <a:p>
            <a:r>
              <a:rPr lang="ar-IQ" dirty="0" smtClean="0"/>
              <a:t>أخلاق أهل البيت</a:t>
            </a:r>
            <a:endParaRPr lang="ar-IQ" dirty="0" smtClean="0"/>
          </a:p>
          <a:p>
            <a:r>
              <a:rPr lang="ar-IQ" dirty="0"/>
              <a:t>المرحلة </a:t>
            </a:r>
            <a:r>
              <a:rPr lang="ar-IQ" dirty="0" smtClean="0"/>
              <a:t>الأولى/ مسائي </a:t>
            </a:r>
            <a:endParaRPr dirty="0" smtClean="0"/>
          </a:p>
          <a:p>
            <a:r>
              <a:rPr dirty="0" smtClean="0"/>
              <a:t>. </a:t>
            </a:r>
            <a:r>
              <a:rPr lang="ar-IQ" dirty="0" smtClean="0"/>
              <a:t>د. أ</a:t>
            </a:r>
            <a:r>
              <a:rPr dirty="0" smtClean="0"/>
              <a:t>م </a:t>
            </a:r>
            <a:r>
              <a:rPr dirty="0" err="1" smtClean="0"/>
              <a:t>البنين</a:t>
            </a:r>
            <a:r>
              <a:rPr dirty="0" smtClean="0"/>
              <a:t> </a:t>
            </a:r>
            <a:r>
              <a:rPr dirty="0" err="1" smtClean="0"/>
              <a:t>جعفر</a:t>
            </a:r>
            <a:r>
              <a:rPr dirty="0" smtClean="0"/>
              <a:t> </a:t>
            </a:r>
            <a:r>
              <a:rPr dirty="0" err="1" smtClean="0"/>
              <a:t>الصادق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وهو مطابقة القول للواقع، وهو أشرف الفضائل النفسية، والمزايا الخلقية، لخصائصه الجليلة، وآثاره الهامة في حياة الفرد </a:t>
            </a:r>
            <a:r>
              <a:rPr lang="ar-IQ" dirty="0" err="1" smtClean="0"/>
              <a:t>والمجتمع.فهو</a:t>
            </a:r>
            <a:r>
              <a:rPr lang="ar-IQ" dirty="0" smtClean="0"/>
              <a:t> زينة الحديث ورواؤه، ورمز الاستقامة والصلاح، وسبب النجاح والنجاة، لذلك مجدته الشريعة الاسلامية.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dirty="0" smtClean="0"/>
              <a:t>قال تعالى: </a:t>
            </a:r>
            <a:r>
              <a:rPr lang="ar-IQ" dirty="0">
                <a:solidFill>
                  <a:schemeClr val="tx1">
                    <a:lumMod val="95000"/>
                    <a:lumOff val="5000"/>
                  </a:schemeClr>
                </a:solidFill>
              </a:rPr>
              <a:t>وَالَّذِي جَاءَ بِالصِّدْقِ وَصَدَّقَ بِهِ ۙ </a:t>
            </a:r>
            <a:r>
              <a:rPr lang="ar-IQ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أُولَٰئِكَ</a:t>
            </a:r>
            <a:r>
              <a:rPr lang="ar-IQ" dirty="0">
                <a:solidFill>
                  <a:schemeClr val="tx1">
                    <a:lumMod val="95000"/>
                    <a:lumOff val="5000"/>
                  </a:schemeClr>
                </a:solidFill>
              </a:rPr>
              <a:t> هُمُ الْمُتَّقُونَ (33</a:t>
            </a:r>
            <a:r>
              <a:rPr lang="ar-IQ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  <a:r>
              <a:rPr lang="ar-IQ" dirty="0">
                <a:solidFill>
                  <a:schemeClr val="tx1">
                    <a:lumMod val="95000"/>
                    <a:lumOff val="5000"/>
                  </a:schemeClr>
                </a:solidFill>
              </a:rPr>
              <a:t> </a:t>
            </a:r>
            <a:r>
              <a:rPr lang="ar-IQ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لَهُم مَّا يَشَاءُونَ عِندَ رَبِّهِمْ ۚ </a:t>
            </a:r>
            <a:r>
              <a:rPr lang="ar-IQ" u="sng" dirty="0" err="1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ذَٰلِكَ</a:t>
            </a:r>
            <a:r>
              <a:rPr lang="ar-IQ" u="sng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 جَزَاءُ </a:t>
            </a:r>
            <a:r>
              <a:rPr lang="ar-IQ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الْمُحْسِنِينَ</a:t>
            </a:r>
            <a:endParaRPr lang="ar-IQ" u="sng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IQ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وهكذا كرم أهل البيت عليهم السلام هذا الخلق الرفيع ودعوا اليه بأساليبهم البليغة:</a:t>
            </a:r>
          </a:p>
          <a:p>
            <a:pPr algn="r" rtl="1"/>
            <a:r>
              <a:rPr lang="ar-IQ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قال الامام الصادق عليه السلام: «لا تغتروا بصلاتهم، ولا بصيامهم فإن الرحل ربما لهج بالصلاة والصوم حتى لو تركه استوحش، ولكن اختبروهم عند صدق الحديث، وأداء الامانة»</a:t>
            </a:r>
            <a:endParaRPr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الكذب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dirty="0" smtClean="0"/>
              <a:t>وهو مخالفة القول للواقع، وهو من أبشع العيوب والجرائم ومصدر الآثام والشرور وداعية الفضيحة والسقوط، لذلك حرمته الشريعة الاسلامية ونعت على المتصفين به.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ar-IQ" dirty="0" smtClean="0"/>
              <a:t>نهى الله تعالى صفة الكذب بقوله تعالى: «إن الله لا يهدي من هو مسرف كذاب»</a:t>
            </a:r>
          </a:p>
          <a:p>
            <a:pPr algn="r"/>
            <a:r>
              <a:rPr lang="ar-IQ" dirty="0" smtClean="0"/>
              <a:t>وعن الامام الباقر(عليه السلام): إن الله جعل للشر أقفالا، وجعل مفاتيح تلك الأقفال الشراب، والكذب شر من الشراب.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دبوس تثبيت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دبوس تثبيت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دبوس تثبي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31</TotalTime>
  <Words>138</Words>
  <Application>Microsoft Office PowerPoint</Application>
  <PresentationFormat>عرض على الشاشة (3:4)‏</PresentationFormat>
  <Paragraphs>13</Paragraphs>
  <Slides>5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6" baseType="lpstr">
      <vt:lpstr>دبوس تثبيت</vt:lpstr>
      <vt:lpstr>الصدق والكذب</vt:lpstr>
      <vt:lpstr>عرض تقديمي في PowerPoint</vt:lpstr>
      <vt:lpstr>عرض تقديمي في PowerPoint</vt:lpstr>
      <vt:lpstr>الكذب</vt:lpstr>
      <vt:lpstr>عرض تقديمي في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الحقيقة والمجاز</dc:title>
  <dc:creator>user1806</dc:creator>
  <dc:description>generated using python-pptx</dc:description>
  <cp:lastModifiedBy>user1806</cp:lastModifiedBy>
  <cp:revision>5</cp:revision>
  <dcterms:created xsi:type="dcterms:W3CDTF">2013-01-27T09:14:16Z</dcterms:created>
  <dcterms:modified xsi:type="dcterms:W3CDTF">2026-02-09T20:32:42Z</dcterms:modified>
</cp:coreProperties>
</file>