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4ED-291C-4175-9409-977D2DE51BAE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BB424ED-291C-4175-9409-977D2DE51BAE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D538700-2D3E-4ECF-B8A8-A6A837F94FD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 smtClean="0"/>
              <a:t>العدل والظلم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IQ" dirty="0" smtClean="0"/>
              <a:t>أخلاق أهل البيت</a:t>
            </a:r>
            <a:endParaRPr lang="ar-IQ" dirty="0" smtClean="0"/>
          </a:p>
          <a:p>
            <a:r>
              <a:rPr lang="ar-IQ" dirty="0" smtClean="0"/>
              <a:t>المرحلة </a:t>
            </a:r>
            <a:r>
              <a:rPr lang="ar-IQ" dirty="0" smtClean="0"/>
              <a:t>الأولى/ مسائي</a:t>
            </a:r>
            <a:endParaRPr lang="ar-IQ" dirty="0" smtClean="0"/>
          </a:p>
          <a:p>
            <a:r>
              <a:rPr lang="ar-IQ" dirty="0" smtClean="0"/>
              <a:t>. د. أم البنين جعفر الصادق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33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ar-IQ" dirty="0" smtClean="0"/>
              <a:t>العدل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IQ" dirty="0" smtClean="0"/>
              <a:t>العدل ضد الظلم، وهو مناعة نفسية، تردع صاحبها عن الظلم، وتحفزه على العدل، وأداء الحقوق والواجبات.</a:t>
            </a:r>
          </a:p>
          <a:p>
            <a:pPr algn="just" rtl="1"/>
            <a:r>
              <a:rPr lang="ar-IQ" dirty="0" smtClean="0"/>
              <a:t>وقد مجده الاسلام، وعنى بتركيزه والتشويق إليه في </a:t>
            </a:r>
            <a:r>
              <a:rPr lang="ar-IQ" dirty="0" err="1" smtClean="0"/>
              <a:t>القرظىن</a:t>
            </a:r>
            <a:r>
              <a:rPr lang="ar-IQ" dirty="0" smtClean="0"/>
              <a:t> والسنة:</a:t>
            </a:r>
          </a:p>
          <a:p>
            <a:pPr algn="just" rtl="1"/>
            <a:r>
              <a:rPr lang="ar-IQ" dirty="0" smtClean="0"/>
              <a:t>قال تعالى: « إن الله يأمر بالعدل والاحسان».</a:t>
            </a:r>
          </a:p>
          <a:p>
            <a:pPr algn="just" rtl="1"/>
            <a:r>
              <a:rPr lang="ar-IQ" dirty="0" smtClean="0"/>
              <a:t>قال الامام الصادق (عليه السلام): «العدل أحلى من الشهد، وألين من الزبد، وأطيب ريحاً من المسك.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862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IQ" dirty="0" smtClean="0"/>
              <a:t>أنواع العدل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IQ" dirty="0" smtClean="0"/>
              <a:t>1- عدل الانسان مع الله.</a:t>
            </a:r>
          </a:p>
          <a:p>
            <a:pPr algn="just" rtl="1"/>
            <a:r>
              <a:rPr lang="ar-IQ" dirty="0" smtClean="0"/>
              <a:t>2- عدل الانسان مع المجتمع.</a:t>
            </a:r>
          </a:p>
          <a:p>
            <a:pPr algn="just" rtl="1"/>
            <a:r>
              <a:rPr lang="ar-IQ" dirty="0" smtClean="0"/>
              <a:t>3- عدل البشر الاحياء مع أسلافهم الاموات.</a:t>
            </a:r>
          </a:p>
          <a:p>
            <a:pPr algn="just" rtl="1"/>
            <a:r>
              <a:rPr lang="ar-IQ" dirty="0" smtClean="0"/>
              <a:t>4- عدل الحكام.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830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الظلم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IQ" dirty="0" smtClean="0"/>
              <a:t>وهو بخس الحق، والاعتداء على الغير، قولا او عملا، كالسباب، والاغتياب، ومصادرة المال، واجترام الضرب أو القتل، ونحو ذلك من صور الظلا</a:t>
            </a:r>
            <a:r>
              <a:rPr lang="ar-IQ" dirty="0" smtClean="0"/>
              <a:t>مات المادية أو المعنوية.</a:t>
            </a:r>
          </a:p>
          <a:p>
            <a:pPr algn="just" rtl="1"/>
            <a:r>
              <a:rPr lang="ar-IQ" dirty="0" smtClean="0"/>
              <a:t>ومن قوله تعالى: «إنه لا يفلح الظالمون».</a:t>
            </a:r>
          </a:p>
          <a:p>
            <a:pPr algn="just" rtl="1"/>
            <a:r>
              <a:rPr lang="ar-IQ" dirty="0" smtClean="0"/>
              <a:t>وعن أمير المؤمنين (عليه السلام): «من أكل مال أخيه ظلماً ولم يرده إليه، أكل جذوة من النار يوم القيامة».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239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أنواع الظلم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ar-IQ" dirty="0" smtClean="0"/>
              <a:t>1- ظلم الانسان نفسه.</a:t>
            </a:r>
          </a:p>
          <a:p>
            <a:pPr algn="just" rtl="1"/>
            <a:r>
              <a:rPr lang="ar-IQ" dirty="0" smtClean="0"/>
              <a:t>2- ظلم الانسان عائلته.</a:t>
            </a:r>
          </a:p>
          <a:p>
            <a:pPr algn="just" rtl="1"/>
            <a:r>
              <a:rPr lang="ar-IQ" dirty="0" smtClean="0"/>
              <a:t>3- ظلم الانسان ذوي قرباه.</a:t>
            </a:r>
          </a:p>
          <a:p>
            <a:pPr algn="just" rtl="1"/>
            <a:r>
              <a:rPr lang="ar-IQ" dirty="0" smtClean="0"/>
              <a:t>4- ظلم الانسان للمجتمع.</a:t>
            </a:r>
          </a:p>
          <a:p>
            <a:pPr algn="just" rtl="1"/>
            <a:r>
              <a:rPr lang="ar-IQ" dirty="0" smtClean="0"/>
              <a:t>5- ظلم الحكام والمتسلطين.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0910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دير تنفيذي">
  <a:themeElements>
    <a:clrScheme name="مدير تنفيذي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مدير تنفيذي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مدير تنفيذي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20</TotalTime>
  <Words>204</Words>
  <Application>Microsoft Office PowerPoint</Application>
  <PresentationFormat>عرض على الشاشة (3:4)‏</PresentationFormat>
  <Paragraphs>24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مدير تنفيذي</vt:lpstr>
      <vt:lpstr>العدل والظلم</vt:lpstr>
      <vt:lpstr>العدل</vt:lpstr>
      <vt:lpstr>أنواع العدل</vt:lpstr>
      <vt:lpstr>الظلم</vt:lpstr>
      <vt:lpstr>أنواع الظلم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علم البيان</dc:title>
  <dc:creator>user1806</dc:creator>
  <cp:lastModifiedBy>user1806</cp:lastModifiedBy>
  <cp:revision>3</cp:revision>
  <dcterms:created xsi:type="dcterms:W3CDTF">2025-12-27T17:25:38Z</dcterms:created>
  <dcterms:modified xsi:type="dcterms:W3CDTF">2026-02-09T20:43:50Z</dcterms:modified>
</cp:coreProperties>
</file>