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1DF8A322-D8C3-4377-8A9D-1C727A7B97C8}"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1520440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1DF8A322-D8C3-4377-8A9D-1C727A7B97C8}"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3664426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DF8A322-D8C3-4377-8A9D-1C727A7B97C8}"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3420258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1DF8A322-D8C3-4377-8A9D-1C727A7B97C8}" type="datetimeFigureOut">
              <a:rPr lang="en-US" smtClean="0"/>
              <a:t>9/12/2026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371013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1DF8A322-D8C3-4377-8A9D-1C727A7B97C8}" type="datetimeFigureOut">
              <a:rPr lang="en-US" smtClean="0"/>
              <a:t>9/12/2026</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2386382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1DF8A322-D8C3-4377-8A9D-1C727A7B97C8}" type="datetimeFigureOut">
              <a:rPr lang="en-US" smtClean="0"/>
              <a:t>9/12/2026</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2376543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DF8A322-D8C3-4377-8A9D-1C727A7B97C8}" type="datetimeFigureOut">
              <a:rPr lang="en-US" smtClean="0"/>
              <a:t>9/12/2026</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1911606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DF8A322-D8C3-4377-8A9D-1C727A7B97C8}" type="datetimeFigureOut">
              <a:rPr lang="en-US" smtClean="0"/>
              <a:t>9/12/2026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3284887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DF8A322-D8C3-4377-8A9D-1C727A7B97C8}" type="datetimeFigureOut">
              <a:rPr lang="en-US" smtClean="0"/>
              <a:t>9/12/2026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1114194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1DF8A322-D8C3-4377-8A9D-1C727A7B97C8}"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392151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1DF8A322-D8C3-4377-8A9D-1C727A7B97C8}" type="datetimeFigureOut">
              <a:rPr lang="en-US" smtClean="0"/>
              <a:t>9/12/2026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C213F1F0-5547-49FC-A6CC-940041C5D08D}" type="slidenum">
              <a:rPr lang="en-US" smtClean="0"/>
              <a:t>‹#›</a:t>
            </a:fld>
            <a:endParaRPr lang="en-US"/>
          </a:p>
        </p:txBody>
      </p:sp>
    </p:spTree>
    <p:extLst>
      <p:ext uri="{BB962C8B-B14F-4D97-AF65-F5344CB8AC3E}">
        <p14:creationId xmlns:p14="http://schemas.microsoft.com/office/powerpoint/2010/main" val="678489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8A322-D8C3-4377-8A9D-1C727A7B97C8}" type="datetimeFigureOut">
              <a:rPr lang="en-US" smtClean="0"/>
              <a:t>9/12/2026</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13F1F0-5547-49FC-A6CC-940041C5D08D}" type="slidenum">
              <a:rPr lang="en-US" smtClean="0"/>
              <a:t>‹#›</a:t>
            </a:fld>
            <a:endParaRPr lang="en-US"/>
          </a:p>
        </p:txBody>
      </p:sp>
    </p:spTree>
    <p:extLst>
      <p:ext uri="{BB962C8B-B14F-4D97-AF65-F5344CB8AC3E}">
        <p14:creationId xmlns:p14="http://schemas.microsoft.com/office/powerpoint/2010/main" val="2500931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قسم الفلسفة </a:t>
            </a:r>
            <a:br>
              <a:rPr lang="ar-IQ" dirty="0" smtClean="0"/>
            </a:br>
            <a:r>
              <a:rPr lang="ar-IQ" dirty="0" smtClean="0"/>
              <a:t>علم الكلام / الالهيات</a:t>
            </a:r>
            <a:endParaRPr lang="en-US" dirty="0"/>
          </a:p>
        </p:txBody>
      </p:sp>
      <p:sp>
        <p:nvSpPr>
          <p:cNvPr id="3" name="عنوان فرعي 2"/>
          <p:cNvSpPr>
            <a:spLocks noGrp="1"/>
          </p:cNvSpPr>
          <p:nvPr>
            <p:ph type="subTitle" idx="1"/>
          </p:nvPr>
        </p:nvSpPr>
        <p:spPr/>
        <p:txBody>
          <a:bodyPr/>
          <a:lstStyle/>
          <a:p>
            <a:pPr rtl="1"/>
            <a:r>
              <a:rPr lang="ar-IQ" b="1" dirty="0" smtClean="0">
                <a:solidFill>
                  <a:schemeClr val="tx1"/>
                </a:solidFill>
              </a:rPr>
              <a:t>م . د</a:t>
            </a:r>
          </a:p>
          <a:p>
            <a:pPr rtl="1"/>
            <a:r>
              <a:rPr lang="ar-IQ" b="1" dirty="0">
                <a:solidFill>
                  <a:schemeClr val="tx1"/>
                </a:solidFill>
              </a:rPr>
              <a:t>خ</a:t>
            </a:r>
            <a:r>
              <a:rPr lang="ar-IQ" b="1" dirty="0" smtClean="0">
                <a:solidFill>
                  <a:schemeClr val="tx1"/>
                </a:solidFill>
              </a:rPr>
              <a:t>الد ناجي</a:t>
            </a:r>
            <a:endParaRPr lang="en-US" b="1" dirty="0">
              <a:solidFill>
                <a:schemeClr val="tx1"/>
              </a:solidFill>
            </a:endParaRPr>
          </a:p>
        </p:txBody>
      </p:sp>
    </p:spTree>
    <p:extLst>
      <p:ext uri="{BB962C8B-B14F-4D97-AF65-F5344CB8AC3E}">
        <p14:creationId xmlns:p14="http://schemas.microsoft.com/office/powerpoint/2010/main" val="2193759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العقائد عند اهل السنة والجماعة</a:t>
            </a:r>
            <a:endParaRPr lang="en-US" dirty="0"/>
          </a:p>
        </p:txBody>
      </p:sp>
      <p:sp>
        <p:nvSpPr>
          <p:cNvPr id="3" name="عنصر نائب للمحتوى 2"/>
          <p:cNvSpPr>
            <a:spLocks noGrp="1"/>
          </p:cNvSpPr>
          <p:nvPr>
            <p:ph idx="1"/>
          </p:nvPr>
        </p:nvSpPr>
        <p:spPr/>
        <p:txBody>
          <a:bodyPr/>
          <a:lstStyle/>
          <a:p>
            <a:pPr algn="r" rtl="1"/>
            <a:r>
              <a:rPr lang="ar-IQ" b="1" dirty="0" smtClean="0"/>
              <a:t>الركن الاول</a:t>
            </a:r>
          </a:p>
          <a:p>
            <a:pPr algn="r" rtl="1"/>
            <a:r>
              <a:rPr lang="ar-IQ" b="1" dirty="0" smtClean="0"/>
              <a:t>الركن الثاني</a:t>
            </a:r>
          </a:p>
          <a:p>
            <a:pPr algn="r" rtl="1"/>
            <a:r>
              <a:rPr lang="ar-IQ" b="1" dirty="0" smtClean="0"/>
              <a:t>الركن الثالث</a:t>
            </a:r>
          </a:p>
          <a:p>
            <a:pPr algn="r" rtl="1"/>
            <a:r>
              <a:rPr lang="ar-IQ" b="1" dirty="0" smtClean="0"/>
              <a:t>الركن الرابع</a:t>
            </a:r>
          </a:p>
          <a:p>
            <a:pPr algn="r" rtl="1"/>
            <a:r>
              <a:rPr lang="ar-IQ" b="1" dirty="0" smtClean="0"/>
              <a:t>الركن الخامس</a:t>
            </a:r>
          </a:p>
          <a:p>
            <a:pPr algn="r" rtl="1"/>
            <a:r>
              <a:rPr lang="ar-IQ" b="1" dirty="0" smtClean="0"/>
              <a:t>الركن السادس</a:t>
            </a:r>
          </a:p>
        </p:txBody>
      </p:sp>
    </p:spTree>
    <p:extLst>
      <p:ext uri="{BB962C8B-B14F-4D97-AF65-F5344CB8AC3E}">
        <p14:creationId xmlns:p14="http://schemas.microsoft.com/office/powerpoint/2010/main" val="4055067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الركن الاول الايمان بالله تعالى</a:t>
            </a:r>
            <a:endParaRPr lang="en-US" dirty="0"/>
          </a:p>
        </p:txBody>
      </p:sp>
      <p:sp>
        <p:nvSpPr>
          <p:cNvPr id="3" name="عنصر نائب للمحتوى 2"/>
          <p:cNvSpPr>
            <a:spLocks noGrp="1"/>
          </p:cNvSpPr>
          <p:nvPr>
            <p:ph idx="1"/>
          </p:nvPr>
        </p:nvSpPr>
        <p:spPr/>
        <p:txBody>
          <a:bodyPr/>
          <a:lstStyle/>
          <a:p>
            <a:pPr algn="r" rtl="1"/>
            <a:r>
              <a:rPr lang="ar-IQ" b="1" dirty="0" smtClean="0"/>
              <a:t>الركن الاول الايمان بالله تعالى وهو ان يعتقد الانسان بوجوده ووحدانية وانه لا مثل له ولا شبيه له وان الله جل جلاله متفرد في كل صفات الكمال جمال وحكمة وعلم, كما انه عز وجل منزه عن صفات النقص </a:t>
            </a:r>
            <a:endParaRPr lang="en-US" b="1" dirty="0"/>
          </a:p>
        </p:txBody>
      </p:sp>
    </p:spTree>
    <p:extLst>
      <p:ext uri="{BB962C8B-B14F-4D97-AF65-F5344CB8AC3E}">
        <p14:creationId xmlns:p14="http://schemas.microsoft.com/office/powerpoint/2010/main" val="4279876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الركن الثاني الايمان بالملائة</a:t>
            </a:r>
            <a:endParaRPr lang="en-US" dirty="0"/>
          </a:p>
        </p:txBody>
      </p:sp>
      <p:sp>
        <p:nvSpPr>
          <p:cNvPr id="3" name="عنصر نائب للمحتوى 2"/>
          <p:cNvSpPr>
            <a:spLocks noGrp="1"/>
          </p:cNvSpPr>
          <p:nvPr>
            <p:ph idx="1"/>
          </p:nvPr>
        </p:nvSpPr>
        <p:spPr/>
        <p:txBody>
          <a:bodyPr/>
          <a:lstStyle/>
          <a:p>
            <a:pPr algn="r" rtl="1"/>
            <a:r>
              <a:rPr lang="ar-IQ" b="1" dirty="0" smtClean="0"/>
              <a:t>الركن الثاني الايمان بالملائة وهي اجسام نورانية لهم قوة خارقة لا يضاهيها قوة بشرية كما وان لهم وظائف يؤدونها بصدق واخلاص, وهم معصومون من </a:t>
            </a:r>
            <a:r>
              <a:rPr lang="ar-IQ" b="1" dirty="0" err="1" smtClean="0"/>
              <a:t>الخطا</a:t>
            </a:r>
            <a:r>
              <a:rPr lang="ar-IQ" b="1" dirty="0" smtClean="0"/>
              <a:t>.</a:t>
            </a:r>
            <a:endParaRPr lang="en-US" b="1" dirty="0"/>
          </a:p>
        </p:txBody>
      </p:sp>
    </p:spTree>
    <p:extLst>
      <p:ext uri="{BB962C8B-B14F-4D97-AF65-F5344CB8AC3E}">
        <p14:creationId xmlns:p14="http://schemas.microsoft.com/office/powerpoint/2010/main" val="4156164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dirty="0" smtClean="0"/>
              <a:t>الركن الثالث الايمان بالكتب المنزلة</a:t>
            </a:r>
            <a:endParaRPr lang="en-US" dirty="0"/>
          </a:p>
        </p:txBody>
      </p:sp>
      <p:sp>
        <p:nvSpPr>
          <p:cNvPr id="3" name="عنصر نائب للمحتوى 2"/>
          <p:cNvSpPr>
            <a:spLocks noGrp="1"/>
          </p:cNvSpPr>
          <p:nvPr>
            <p:ph idx="1"/>
          </p:nvPr>
        </p:nvSpPr>
        <p:spPr/>
        <p:txBody>
          <a:bodyPr/>
          <a:lstStyle/>
          <a:p>
            <a:pPr algn="r" rtl="1"/>
            <a:endParaRPr lang="ar-IQ" b="1" dirty="0" smtClean="0"/>
          </a:p>
          <a:p>
            <a:pPr algn="r" rtl="1"/>
            <a:r>
              <a:rPr lang="ar-IQ" b="1" dirty="0" smtClean="0"/>
              <a:t>الركن الثالث الايمان بالكتب المنزلة ما من شك بان كل رسولا بعث في امة وقد انزل الله جل جلاله عليه تعاليم سماوية وهداية منه الى البشرية تهدف الى تنظيم علاقة المخلوق بالخالق</a:t>
            </a:r>
            <a:endParaRPr lang="en-US" b="1" dirty="0"/>
          </a:p>
        </p:txBody>
      </p:sp>
    </p:spTree>
    <p:extLst>
      <p:ext uri="{BB962C8B-B14F-4D97-AF65-F5344CB8AC3E}">
        <p14:creationId xmlns:p14="http://schemas.microsoft.com/office/powerpoint/2010/main" val="4276228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dirty="0" smtClean="0"/>
              <a:t>الركن الرابع الايمان بالرسل</a:t>
            </a:r>
            <a:endParaRPr lang="en-US" dirty="0"/>
          </a:p>
        </p:txBody>
      </p:sp>
      <p:sp>
        <p:nvSpPr>
          <p:cNvPr id="3" name="عنصر نائب للمحتوى 2"/>
          <p:cNvSpPr>
            <a:spLocks noGrp="1"/>
          </p:cNvSpPr>
          <p:nvPr>
            <p:ph idx="1"/>
          </p:nvPr>
        </p:nvSpPr>
        <p:spPr/>
        <p:txBody>
          <a:bodyPr/>
          <a:lstStyle/>
          <a:p>
            <a:pPr algn="r" rtl="1"/>
            <a:endParaRPr lang="ar-IQ" b="1" dirty="0" smtClean="0"/>
          </a:p>
          <a:p>
            <a:pPr algn="r" rtl="1"/>
            <a:r>
              <a:rPr lang="ar-IQ" b="1" dirty="0" smtClean="0"/>
              <a:t>الركن الرابع الايمان بالرسل اقتضت حمت الله جل جلاله ان يبعث في كل امة رسول يهديهم ويعلمهم الكتاب والحكمة ويدعوهم الى عبادة الله جل جلاله وخده لا شريك له.</a:t>
            </a:r>
            <a:endParaRPr lang="en-US" b="1" dirty="0"/>
          </a:p>
        </p:txBody>
      </p:sp>
    </p:spTree>
    <p:extLst>
      <p:ext uri="{BB962C8B-B14F-4D97-AF65-F5344CB8AC3E}">
        <p14:creationId xmlns:p14="http://schemas.microsoft.com/office/powerpoint/2010/main" val="3386208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dirty="0" smtClean="0"/>
              <a:t>الركن الخامس الايمان باليوم الاخر</a:t>
            </a:r>
            <a:endParaRPr lang="en-US" dirty="0"/>
          </a:p>
        </p:txBody>
      </p:sp>
      <p:sp>
        <p:nvSpPr>
          <p:cNvPr id="3" name="عنصر نائب للمحتوى 2"/>
          <p:cNvSpPr>
            <a:spLocks noGrp="1"/>
          </p:cNvSpPr>
          <p:nvPr>
            <p:ph idx="1"/>
          </p:nvPr>
        </p:nvSpPr>
        <p:spPr/>
        <p:txBody>
          <a:bodyPr/>
          <a:lstStyle/>
          <a:p>
            <a:pPr algn="r" rtl="1"/>
            <a:endParaRPr lang="ar-IQ" b="1" dirty="0" smtClean="0"/>
          </a:p>
          <a:p>
            <a:pPr algn="r" rtl="1"/>
            <a:r>
              <a:rPr lang="ar-IQ" b="1" dirty="0" smtClean="0"/>
              <a:t>الركن الخامس الايمان باليوم الاخر وهو الاعتقاد بوجود حياة اخرى غير هذه الحياة حياة يتم فيها اعطاء كل ذي حقا حقه من ثواب ومن عقاب</a:t>
            </a:r>
          </a:p>
        </p:txBody>
      </p:sp>
    </p:spTree>
    <p:extLst>
      <p:ext uri="{BB962C8B-B14F-4D97-AF65-F5344CB8AC3E}">
        <p14:creationId xmlns:p14="http://schemas.microsoft.com/office/powerpoint/2010/main" val="2596277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1"/>
            <a:r>
              <a:rPr lang="ar-IQ" dirty="0" smtClean="0"/>
              <a:t>الركن السادس الايمان بالقدر</a:t>
            </a:r>
            <a:endParaRPr lang="en-US" dirty="0"/>
          </a:p>
        </p:txBody>
      </p:sp>
      <p:sp>
        <p:nvSpPr>
          <p:cNvPr id="3" name="عنصر نائب للمحتوى 2"/>
          <p:cNvSpPr>
            <a:spLocks noGrp="1"/>
          </p:cNvSpPr>
          <p:nvPr>
            <p:ph idx="1"/>
          </p:nvPr>
        </p:nvSpPr>
        <p:spPr/>
        <p:txBody>
          <a:bodyPr/>
          <a:lstStyle/>
          <a:p>
            <a:pPr algn="r" rtl="1"/>
            <a:endParaRPr lang="ar-IQ" b="1" dirty="0" smtClean="0"/>
          </a:p>
          <a:p>
            <a:pPr algn="r" rtl="1"/>
            <a:r>
              <a:rPr lang="ar-IQ" b="1" dirty="0" smtClean="0"/>
              <a:t>الركن السادس الايمان بالقدر وهو الاعتقاد والايمان بان بالقدر خيره وشره وان ما يصيب الانسان من خير فهو من عند الله وما يصيب الانسان من شر فهو من عند الله جل جلاله وقع حسب تقدير الله وحكمته جل جلاله.</a:t>
            </a:r>
            <a:endParaRPr lang="en-US" b="1" dirty="0"/>
          </a:p>
        </p:txBody>
      </p:sp>
    </p:spTree>
    <p:extLst>
      <p:ext uri="{BB962C8B-B14F-4D97-AF65-F5344CB8AC3E}">
        <p14:creationId xmlns:p14="http://schemas.microsoft.com/office/powerpoint/2010/main" val="3858536162"/>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244</Words>
  <Application>Microsoft Office PowerPoint</Application>
  <PresentationFormat>عرض على الشاشة (3:4)‏</PresentationFormat>
  <Paragraphs>26</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نسق Office</vt:lpstr>
      <vt:lpstr>قسم الفلسفة  علم الكلام / الالهيات</vt:lpstr>
      <vt:lpstr>العقائد عند اهل السنة والجماعة</vt:lpstr>
      <vt:lpstr>الركن الاول الايمان بالله تعالى</vt:lpstr>
      <vt:lpstr>الركن الثاني الايمان بالملائة</vt:lpstr>
      <vt:lpstr>الركن الثالث الايمان بالكتب المنزلة</vt:lpstr>
      <vt:lpstr>الركن الرابع الايمان بالرسل</vt:lpstr>
      <vt:lpstr>الركن الخامس الايمان باليوم الاخر</vt:lpstr>
      <vt:lpstr>الركن السادس الايمان بالقدر</vt:lpstr>
    </vt:vector>
  </TitlesOfParts>
  <Company>DR.Ahmed Saker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قسم الفلسفة  علم الكلام / الالهيات</dc:title>
  <dc:creator>Windows User</dc:creator>
  <cp:lastModifiedBy>Windows User</cp:lastModifiedBy>
  <cp:revision>6</cp:revision>
  <dcterms:created xsi:type="dcterms:W3CDTF">2026-09-12T08:52:59Z</dcterms:created>
  <dcterms:modified xsi:type="dcterms:W3CDTF">2026-09-12T10:31:14Z</dcterms:modified>
</cp:coreProperties>
</file>