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07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8" r:id="rId12"/>
    <p:sldId id="31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 snapToObjects="1">
      <p:cViewPr>
        <p:scale>
          <a:sx n="76" d="100"/>
          <a:sy n="76" d="100"/>
        </p:scale>
        <p:origin x="-4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C6225-2226-4CC4-803A-3B578F793A3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F57D7-B8C4-4136-8E14-275F70609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3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1143000"/>
            <a:ext cx="10332720" cy="4389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F3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390490" y="1828800"/>
            <a:ext cx="7380546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المحاضرة الخامسة: النحو الكوفي - </a:t>
            </a:r>
            <a:r>
              <a:rPr sz="3400" b="1" dirty="0" err="1" smtClean="0">
                <a:solidFill>
                  <a:srgbClr val="1F3A52"/>
                </a:solidFill>
                <a:latin typeface="Arial"/>
              </a:rPr>
              <a:t>النشأة</a:t>
            </a:r>
            <a:r>
              <a:rPr sz="34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3A52"/>
                </a:solidFill>
                <a:latin typeface="Arial"/>
              </a:rPr>
              <a:t>والتطور</a:t>
            </a:r>
            <a:endParaRPr sz="34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429000"/>
            <a:ext cx="9418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>
                <a:solidFill>
                  <a:srgbClr val="464646"/>
                </a:solidFill>
                <a:latin typeface="Arial"/>
              </a:rPr>
              <a:t>الكوفة، روادها، السماع، والاختلاف مع البصريين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تمهيد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نشأت الكوفة مركزًا علميًا بارزًا في العراق، وتطورت فيها مدرسة نحوية ذات شخصية متميزة.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تفاعلت المدرسة الكوفية مع الرواية والقراءات والشعر واللهجات.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أصبح الخلاف البصري الكوفي من أشهر مظاهر تاريخ النحو العربي.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نشأة المدرسة الكوفية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ارتبطت الكوفة مبكرًا بعلم القراءات والرواية والشعر.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كان اتصالها بالبادية وبقبائل عربية متعددة مصدرًا غنيًا للشواهد.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برزت المدرسة بوضوح في القرن الثاني الهجري، وتطورت في القرن الثالث.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منهج الكوفيين في السماع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عرف الكوفيون بسعة الرواية وجمع الشواهد من مصادر متنوعة.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كانوا أكثر تسامحًا — في الجملة — في الاحتجاج ببعض اللغات والروايات مما اشتهر عن البصريين.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هذه السمة لا تعني غياب القياس عندهم، بل اختلاف وزن السماع والقياس.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القياس عند الكوفيين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استعملوا القياس والتعليل، لكنهم لم يجعلوا المطرد المعياري وحده حاكمًا على كل مادة مسموعة.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أتاحت كثرة الشواهد لديهم بناء أحكام على ظواهر لغوية متعددة.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لذلك تظهر في كتب الخلاف مسائل يرفضها البصريون ويجيزها الكوفيون.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أبرز أعلام الكوفة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79"/>
            <a:ext cx="10789920" cy="15773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1850" b="0" dirty="0" err="1" smtClean="0">
                <a:solidFill>
                  <a:srgbClr val="232323"/>
                </a:solidFill>
                <a:latin typeface="Arial"/>
              </a:rPr>
              <a:t>الرؤاسي</a:t>
            </a:r>
            <a:r>
              <a:rPr lang="ar-IQ" sz="1850" b="0" dirty="0" smtClean="0">
                <a:solidFill>
                  <a:srgbClr val="232323"/>
                </a:solidFill>
                <a:latin typeface="Arial"/>
              </a:rPr>
              <a:t> :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من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أوائل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ارتبط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اسمه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بالتقعيد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الكوفي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1850" b="0" dirty="0" smtClean="0">
                <a:solidFill>
                  <a:srgbClr val="232323"/>
                </a:solidFill>
                <a:latin typeface="Arial"/>
              </a:rPr>
              <a:t>الكسائي: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إمام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القراءات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والنحو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وله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أثر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بارز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المدرسة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smtClean="0">
                <a:solidFill>
                  <a:srgbClr val="232323"/>
                </a:solidFill>
                <a:latin typeface="Arial"/>
              </a:rPr>
              <a:t>«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معاني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القرآن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»</a:t>
            </a:r>
            <a:r>
              <a:rPr lang="ar-IQ" sz="1850" b="0" dirty="0" err="1" smtClean="0">
                <a:solidFill>
                  <a:srgbClr val="232323"/>
                </a:solidFill>
                <a:latin typeface="Arial"/>
              </a:rPr>
              <a:t>الفراء:من</a:t>
            </a:r>
            <a:r>
              <a:rPr lang="ar-IQ" sz="1850" b="0" dirty="0" smtClean="0">
                <a:solidFill>
                  <a:srgbClr val="232323"/>
                </a:solidFill>
                <a:latin typeface="Arial"/>
              </a:rPr>
              <a:t> أعلام النحو والتفسير اللغوي، وصاحب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1850" b="0" dirty="0">
              <a:solidFill>
                <a:srgbClr val="232323"/>
              </a:solidFill>
              <a:latin typeface="Arial"/>
            </a:endParaRP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ابن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السكيت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وثعلب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وغيرهما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يمثلون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امتدادًا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للتراث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اللغوي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الكوفي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الكسائي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جمع بين علم القراءة والنحو والرواية.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كان له حضور قوي في البلاط العباسي، مما أسهم في شهرة مذهبه.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يمثل انتقال النحو الكوفي من مرحلة التكوين إلى مرحلة التأثير الواسع.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الفراء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1772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1850" dirty="0" smtClean="0">
                <a:solidFill>
                  <a:srgbClr val="232323"/>
                </a:solidFill>
                <a:latin typeface="Arial"/>
              </a:rPr>
              <a:t>من </a:t>
            </a:r>
            <a:r>
              <a:rPr lang="ar-IQ" sz="1850" dirty="0">
                <a:solidFill>
                  <a:srgbClr val="232323"/>
                </a:solidFill>
                <a:latin typeface="Arial"/>
              </a:rPr>
              <a:t>أشهر كتبه «معاني القرآن» 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وفيه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مادة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نحوية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ولغوية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غنية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يميل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تفسير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الظواهر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ضوء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الاستعمال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والقراءة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والسياق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أسهم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ترسيخ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المنهج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الكوفي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وتطوير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أدواته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خصائص الاتجاه الكوفي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سعة الرواية والاحتجاج.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الاهتمام باللهجات واللغات العربية المتعددة.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المرونة في القياس مقارنةً ببعض صور التشدد البصري.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الربط الوثيق بين النحو والقراءات وتفسير القرآن.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الخلاف بين البصريين والكوفيين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7771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الخلاف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لم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يكن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كل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مسائل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ولم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يكن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قائمًا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على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أصلين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متناقضين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كل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شيء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يتعلق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الاختلاف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غالبًا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بدرجة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قبول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السماع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ونطاق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القياس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وتفسير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الشاهد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1850" b="0" dirty="0">
              <a:solidFill>
                <a:srgbClr val="232323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تطور المدرسة الكوفية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انتقلت من مرحلة التكوين والرواية إلى مرحلة التصنيف والتعليل.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تداخلت لاحقًا مع الاتجاهات الأخرى، ولا سيما في بغداد.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أسهم التفاعل بين المدرستين في نشوء تيارات نحوية لاحقة أكثر تركيبًا.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خلاصة مقارنة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1772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1850" b="0" dirty="0" smtClean="0">
                <a:solidFill>
                  <a:srgbClr val="232323"/>
                </a:solidFill>
                <a:latin typeface="Arial"/>
              </a:rPr>
              <a:t>البصريون :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عناية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قوية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بالاطراد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والقياس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وبناء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النظام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1850" b="0" dirty="0" smtClean="0">
                <a:solidFill>
                  <a:srgbClr val="232323"/>
                </a:solidFill>
                <a:latin typeface="Arial"/>
              </a:rPr>
              <a:t>الكوفيون :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سعة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أكبر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الرواية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والاحتجاج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باللهجات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واللغات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كلاهما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أسهم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بناء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العربي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والخلاف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بينهما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كان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عاملًا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عوامل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ثراء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الدرس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النحوي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5 |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510</Words>
  <Application>Microsoft Office PowerPoint</Application>
  <PresentationFormat>مخصص</PresentationFormat>
  <Paragraphs>59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dc:description>generated using python-pptx</dc:description>
  <cp:lastModifiedBy>Maher</cp:lastModifiedBy>
  <cp:revision>20</cp:revision>
  <dcterms:created xsi:type="dcterms:W3CDTF">2013-01-27T09:14:16Z</dcterms:created>
  <dcterms:modified xsi:type="dcterms:W3CDTF">2026-09-16T19:26:41Z</dcterms:modified>
</cp:coreProperties>
</file>