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9" r:id="rId7"/>
    <p:sldId id="271" r:id="rId8"/>
    <p:sldId id="261" r:id="rId9"/>
    <p:sldId id="265" r:id="rId10"/>
    <p:sldId id="266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7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C1D73B2-1495-4C43-9488-A4AEC1F1F302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EBEBBFC-318A-4363-B61B-F45B97C6D5A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6796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ar-IQ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EBBFC-318A-4363-B61B-F45B97C6D5AD}" type="slidenum">
              <a:rPr lang="ar-IQ" smtClean="0"/>
              <a:t>5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25266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IQ"/>
          </a:p>
        </p:txBody>
      </p:sp>
      <p:sp>
        <p:nvSpPr>
          <p:cNvPr id="307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IQ"/>
          </a:p>
        </p:txBody>
      </p:sp>
      <p:sp>
        <p:nvSpPr>
          <p:cNvPr id="307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7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7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7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8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8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8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ar-IQ" altLang="ar-IQ" noProof="0" smtClean="0"/>
              <a:t>Click to edit Master title style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ar-IQ" altLang="ar-IQ" noProof="0" smtClean="0"/>
              <a:t>Click to edit Master subtitle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047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IQ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9182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4386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IQ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IQ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8035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11108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049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IQ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3712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IQ" smtClean="0"/>
              <a:t>Click icon to add picture</a:t>
            </a:r>
            <a:endParaRPr lang="ar-IQ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IQ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28358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0334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ar-IQ" smtClean="0"/>
              <a:t>Click to edit Master title style</a:t>
            </a:r>
            <a:endParaRPr lang="ar-IQ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ar-IQ" smtClean="0"/>
              <a:t>Click to edit Master text styles</a:t>
            </a:r>
          </a:p>
          <a:p>
            <a:pPr lvl="1"/>
            <a:r>
              <a:rPr lang="ar-IQ" smtClean="0"/>
              <a:t>Second level</a:t>
            </a:r>
          </a:p>
          <a:p>
            <a:pPr lvl="2"/>
            <a:r>
              <a:rPr lang="ar-IQ" smtClean="0"/>
              <a:t>Third level</a:t>
            </a:r>
          </a:p>
          <a:p>
            <a:pPr lvl="3"/>
            <a:r>
              <a:rPr lang="ar-IQ" smtClean="0"/>
              <a:t>Fourth level</a:t>
            </a:r>
          </a:p>
          <a:p>
            <a:pPr lvl="4"/>
            <a:r>
              <a:rPr lang="ar-IQ" smtClean="0"/>
              <a:t>Fifth level</a:t>
            </a:r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1769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ar-IQ"/>
          </a:p>
        </p:txBody>
      </p:sp>
      <p:sp>
        <p:nvSpPr>
          <p:cNvPr id="2051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>
              <a:gd name="T0" fmla="*/ 0 w 3625"/>
              <a:gd name="T1" fmla="*/ 1491 h 1492"/>
              <a:gd name="T2" fmla="*/ 0 w 3625"/>
              <a:gd name="T3" fmla="*/ 0 h 1492"/>
              <a:gd name="T4" fmla="*/ 171 w 3625"/>
              <a:gd name="T5" fmla="*/ 3 h 1492"/>
              <a:gd name="T6" fmla="*/ 355 w 3625"/>
              <a:gd name="T7" fmla="*/ 9 h 1492"/>
              <a:gd name="T8" fmla="*/ 499 w 3625"/>
              <a:gd name="T9" fmla="*/ 21 h 1492"/>
              <a:gd name="T10" fmla="*/ 650 w 3625"/>
              <a:gd name="T11" fmla="*/ 36 h 1492"/>
              <a:gd name="T12" fmla="*/ 809 w 3625"/>
              <a:gd name="T13" fmla="*/ 54 h 1492"/>
              <a:gd name="T14" fmla="*/ 957 w 3625"/>
              <a:gd name="T15" fmla="*/ 78 h 1492"/>
              <a:gd name="T16" fmla="*/ 1119 w 3625"/>
              <a:gd name="T17" fmla="*/ 105 h 1492"/>
              <a:gd name="T18" fmla="*/ 1261 w 3625"/>
              <a:gd name="T19" fmla="*/ 133 h 1492"/>
              <a:gd name="T20" fmla="*/ 1441 w 3625"/>
              <a:gd name="T21" fmla="*/ 175 h 1492"/>
              <a:gd name="T22" fmla="*/ 1598 w 3625"/>
              <a:gd name="T23" fmla="*/ 217 h 1492"/>
              <a:gd name="T24" fmla="*/ 1763 w 3625"/>
              <a:gd name="T25" fmla="*/ 269 h 1492"/>
              <a:gd name="T26" fmla="*/ 1887 w 3625"/>
              <a:gd name="T27" fmla="*/ 308 h 1492"/>
              <a:gd name="T28" fmla="*/ 2085 w 3625"/>
              <a:gd name="T29" fmla="*/ 384 h 1492"/>
              <a:gd name="T30" fmla="*/ 2230 w 3625"/>
              <a:gd name="T31" fmla="*/ 444 h 1492"/>
              <a:gd name="T32" fmla="*/ 2456 w 3625"/>
              <a:gd name="T33" fmla="*/ 547 h 1492"/>
              <a:gd name="T34" fmla="*/ 2666 w 3625"/>
              <a:gd name="T35" fmla="*/ 662 h 1492"/>
              <a:gd name="T36" fmla="*/ 2859 w 3625"/>
              <a:gd name="T37" fmla="*/ 786 h 1492"/>
              <a:gd name="T38" fmla="*/ 3046 w 3625"/>
              <a:gd name="T39" fmla="*/ 920 h 1492"/>
              <a:gd name="T40" fmla="*/ 3193 w 3625"/>
              <a:gd name="T41" fmla="*/ 1038 h 1492"/>
              <a:gd name="T42" fmla="*/ 3332 w 3625"/>
              <a:gd name="T43" fmla="*/ 1168 h 1492"/>
              <a:gd name="T44" fmla="*/ 3440 w 3625"/>
              <a:gd name="T45" fmla="*/ 1280 h 1492"/>
              <a:gd name="T46" fmla="*/ 3524 w 3625"/>
              <a:gd name="T47" fmla="*/ 1380 h 1492"/>
              <a:gd name="T48" fmla="*/ 3624 w 3625"/>
              <a:gd name="T49" fmla="*/ 1491 h 1492"/>
              <a:gd name="T50" fmla="*/ 3608 w 3625"/>
              <a:gd name="T51" fmla="*/ 1491 h 1492"/>
              <a:gd name="T52" fmla="*/ 0 w 3625"/>
              <a:gd name="T53" fmla="*/ 1491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IQ"/>
          </a:p>
        </p:txBody>
      </p:sp>
      <p:sp>
        <p:nvSpPr>
          <p:cNvPr id="2052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>
              <a:gd name="T0" fmla="*/ 2718 w 5143"/>
              <a:gd name="T1" fmla="*/ 405 h 1902"/>
              <a:gd name="T2" fmla="*/ 2466 w 5143"/>
              <a:gd name="T3" fmla="*/ 333 h 1902"/>
              <a:gd name="T4" fmla="*/ 2202 w 5143"/>
              <a:gd name="T5" fmla="*/ 261 h 1902"/>
              <a:gd name="T6" fmla="*/ 1929 w 5143"/>
              <a:gd name="T7" fmla="*/ 198 h 1902"/>
              <a:gd name="T8" fmla="*/ 1695 w 5143"/>
              <a:gd name="T9" fmla="*/ 153 h 1902"/>
              <a:gd name="T10" fmla="*/ 1434 w 5143"/>
              <a:gd name="T11" fmla="*/ 111 h 1902"/>
              <a:gd name="T12" fmla="*/ 1188 w 5143"/>
              <a:gd name="T13" fmla="*/ 75 h 1902"/>
              <a:gd name="T14" fmla="*/ 957 w 5143"/>
              <a:gd name="T15" fmla="*/ 48 h 1902"/>
              <a:gd name="T16" fmla="*/ 747 w 5143"/>
              <a:gd name="T17" fmla="*/ 30 h 1902"/>
              <a:gd name="T18" fmla="*/ 501 w 5143"/>
              <a:gd name="T19" fmla="*/ 15 h 1902"/>
              <a:gd name="T20" fmla="*/ 246 w 5143"/>
              <a:gd name="T21" fmla="*/ 3 h 1902"/>
              <a:gd name="T22" fmla="*/ 0 w 5143"/>
              <a:gd name="T23" fmla="*/ 0 h 1902"/>
              <a:gd name="T24" fmla="*/ 0 w 5143"/>
              <a:gd name="T25" fmla="*/ 275 h 1902"/>
              <a:gd name="T26" fmla="*/ 0 w 5143"/>
              <a:gd name="T27" fmla="*/ 345 h 1902"/>
              <a:gd name="T28" fmla="*/ 0 w 5143"/>
              <a:gd name="T29" fmla="*/ 275 h 1902"/>
              <a:gd name="T30" fmla="*/ 0 w 5143"/>
              <a:gd name="T31" fmla="*/ 342 h 1902"/>
              <a:gd name="T32" fmla="*/ 339 w 5143"/>
              <a:gd name="T33" fmla="*/ 351 h 1902"/>
              <a:gd name="T34" fmla="*/ 606 w 5143"/>
              <a:gd name="T35" fmla="*/ 372 h 1902"/>
              <a:gd name="T36" fmla="*/ 852 w 5143"/>
              <a:gd name="T37" fmla="*/ 399 h 1902"/>
              <a:gd name="T38" fmla="*/ 1068 w 5143"/>
              <a:gd name="T39" fmla="*/ 435 h 1902"/>
              <a:gd name="T40" fmla="*/ 1275 w 5143"/>
              <a:gd name="T41" fmla="*/ 474 h 1902"/>
              <a:gd name="T42" fmla="*/ 1545 w 5143"/>
              <a:gd name="T43" fmla="*/ 540 h 1902"/>
              <a:gd name="T44" fmla="*/ 1761 w 5143"/>
              <a:gd name="T45" fmla="*/ 603 h 1902"/>
              <a:gd name="T46" fmla="*/ 1971 w 5143"/>
              <a:gd name="T47" fmla="*/ 678 h 1902"/>
              <a:gd name="T48" fmla="*/ 2166 w 5143"/>
              <a:gd name="T49" fmla="*/ 747 h 1902"/>
              <a:gd name="T50" fmla="*/ 2397 w 5143"/>
              <a:gd name="T51" fmla="*/ 852 h 1902"/>
              <a:gd name="T52" fmla="*/ 2613 w 5143"/>
              <a:gd name="T53" fmla="*/ 960 h 1902"/>
              <a:gd name="T54" fmla="*/ 2832 w 5143"/>
              <a:gd name="T55" fmla="*/ 1095 h 1902"/>
              <a:gd name="T56" fmla="*/ 3012 w 5143"/>
              <a:gd name="T57" fmla="*/ 1212 h 1902"/>
              <a:gd name="T58" fmla="*/ 3186 w 5143"/>
              <a:gd name="T59" fmla="*/ 1347 h 1902"/>
              <a:gd name="T60" fmla="*/ 3351 w 5143"/>
              <a:gd name="T61" fmla="*/ 1497 h 1902"/>
              <a:gd name="T62" fmla="*/ 3480 w 5143"/>
              <a:gd name="T63" fmla="*/ 1629 h 1902"/>
              <a:gd name="T64" fmla="*/ 3612 w 5143"/>
              <a:gd name="T65" fmla="*/ 1785 h 1902"/>
              <a:gd name="T66" fmla="*/ 3699 w 5143"/>
              <a:gd name="T67" fmla="*/ 1901 h 1902"/>
              <a:gd name="T68" fmla="*/ 5142 w 5143"/>
              <a:gd name="T69" fmla="*/ 1901 h 1902"/>
              <a:gd name="T70" fmla="*/ 5076 w 5143"/>
              <a:gd name="T71" fmla="*/ 1827 h 1902"/>
              <a:gd name="T72" fmla="*/ 4968 w 5143"/>
              <a:gd name="T73" fmla="*/ 1707 h 1902"/>
              <a:gd name="T74" fmla="*/ 4797 w 5143"/>
              <a:gd name="T75" fmla="*/ 1539 h 1902"/>
              <a:gd name="T76" fmla="*/ 4617 w 5143"/>
              <a:gd name="T77" fmla="*/ 1383 h 1902"/>
              <a:gd name="T78" fmla="*/ 4410 w 5143"/>
              <a:gd name="T79" fmla="*/ 1221 h 1902"/>
              <a:gd name="T80" fmla="*/ 4185 w 5143"/>
              <a:gd name="T81" fmla="*/ 1071 h 1902"/>
              <a:gd name="T82" fmla="*/ 3960 w 5143"/>
              <a:gd name="T83" fmla="*/ 939 h 1902"/>
              <a:gd name="T84" fmla="*/ 3708 w 5143"/>
              <a:gd name="T85" fmla="*/ 801 h 1902"/>
              <a:gd name="T86" fmla="*/ 3492 w 5143"/>
              <a:gd name="T87" fmla="*/ 702 h 1902"/>
              <a:gd name="T88" fmla="*/ 3231 w 5143"/>
              <a:gd name="T89" fmla="*/ 588 h 1902"/>
              <a:gd name="T90" fmla="*/ 2964 w 5143"/>
              <a:gd name="T91" fmla="*/ 489 h 1902"/>
              <a:gd name="T92" fmla="*/ 2718 w 5143"/>
              <a:gd name="T93" fmla="*/ 405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3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>
              <a:gd name="T0" fmla="*/ 0 w 5760"/>
              <a:gd name="T1" fmla="*/ 0 h 2325"/>
              <a:gd name="T2" fmla="*/ 0 w 5760"/>
              <a:gd name="T3" fmla="*/ 339 h 2325"/>
              <a:gd name="T4" fmla="*/ 558 w 5760"/>
              <a:gd name="T5" fmla="*/ 357 h 2325"/>
              <a:gd name="T6" fmla="*/ 807 w 5760"/>
              <a:gd name="T7" fmla="*/ 375 h 2325"/>
              <a:gd name="T8" fmla="*/ 1056 w 5760"/>
              <a:gd name="T9" fmla="*/ 399 h 2325"/>
              <a:gd name="T10" fmla="*/ 1272 w 5760"/>
              <a:gd name="T11" fmla="*/ 426 h 2325"/>
              <a:gd name="T12" fmla="*/ 1539 w 5760"/>
              <a:gd name="T13" fmla="*/ 465 h 2325"/>
              <a:gd name="T14" fmla="*/ 1791 w 5760"/>
              <a:gd name="T15" fmla="*/ 510 h 2325"/>
              <a:gd name="T16" fmla="*/ 2076 w 5760"/>
              <a:gd name="T17" fmla="*/ 570 h 2325"/>
              <a:gd name="T18" fmla="*/ 2334 w 5760"/>
              <a:gd name="T19" fmla="*/ 630 h 2325"/>
              <a:gd name="T20" fmla="*/ 2544 w 5760"/>
              <a:gd name="T21" fmla="*/ 687 h 2325"/>
              <a:gd name="T22" fmla="*/ 2775 w 5760"/>
              <a:gd name="T23" fmla="*/ 759 h 2325"/>
              <a:gd name="T24" fmla="*/ 3003 w 5760"/>
              <a:gd name="T25" fmla="*/ 837 h 2325"/>
              <a:gd name="T26" fmla="*/ 3231 w 5760"/>
              <a:gd name="T27" fmla="*/ 924 h 2325"/>
              <a:gd name="T28" fmla="*/ 3438 w 5760"/>
              <a:gd name="T29" fmla="*/ 1005 h 2325"/>
              <a:gd name="T30" fmla="*/ 3663 w 5760"/>
              <a:gd name="T31" fmla="*/ 1110 h 2325"/>
              <a:gd name="T32" fmla="*/ 3903 w 5760"/>
              <a:gd name="T33" fmla="*/ 1233 h 2325"/>
              <a:gd name="T34" fmla="*/ 4149 w 5760"/>
              <a:gd name="T35" fmla="*/ 1374 h 2325"/>
              <a:gd name="T36" fmla="*/ 4353 w 5760"/>
              <a:gd name="T37" fmla="*/ 1506 h 2325"/>
              <a:gd name="T38" fmla="*/ 4491 w 5760"/>
              <a:gd name="T39" fmla="*/ 1602 h 2325"/>
              <a:gd name="T40" fmla="*/ 4668 w 5760"/>
              <a:gd name="T41" fmla="*/ 1740 h 2325"/>
              <a:gd name="T42" fmla="*/ 4824 w 5760"/>
              <a:gd name="T43" fmla="*/ 1875 h 2325"/>
              <a:gd name="T44" fmla="*/ 4968 w 5760"/>
              <a:gd name="T45" fmla="*/ 2016 h 2325"/>
              <a:gd name="T46" fmla="*/ 5100 w 5760"/>
              <a:gd name="T47" fmla="*/ 2154 h 2325"/>
              <a:gd name="T48" fmla="*/ 5238 w 5760"/>
              <a:gd name="T49" fmla="*/ 2324 h 2325"/>
              <a:gd name="T50" fmla="*/ 5759 w 5760"/>
              <a:gd name="T51" fmla="*/ 2324 h 2325"/>
              <a:gd name="T52" fmla="*/ 5759 w 5760"/>
              <a:gd name="T53" fmla="*/ 1245 h 2325"/>
              <a:gd name="T54" fmla="*/ 5580 w 5760"/>
              <a:gd name="T55" fmla="*/ 1119 h 2325"/>
              <a:gd name="T56" fmla="*/ 5400 w 5760"/>
              <a:gd name="T57" fmla="*/ 1020 h 2325"/>
              <a:gd name="T58" fmla="*/ 5205 w 5760"/>
              <a:gd name="T59" fmla="*/ 918 h 2325"/>
              <a:gd name="T60" fmla="*/ 5031 w 5760"/>
              <a:gd name="T61" fmla="*/ 837 h 2325"/>
              <a:gd name="T62" fmla="*/ 4866 w 5760"/>
              <a:gd name="T63" fmla="*/ 771 h 2325"/>
              <a:gd name="T64" fmla="*/ 4710 w 5760"/>
              <a:gd name="T65" fmla="*/ 711 h 2325"/>
              <a:gd name="T66" fmla="*/ 4545 w 5760"/>
              <a:gd name="T67" fmla="*/ 651 h 2325"/>
              <a:gd name="T68" fmla="*/ 4386 w 5760"/>
              <a:gd name="T69" fmla="*/ 600 h 2325"/>
              <a:gd name="T70" fmla="*/ 4248 w 5760"/>
              <a:gd name="T71" fmla="*/ 552 h 2325"/>
              <a:gd name="T72" fmla="*/ 3993 w 5760"/>
              <a:gd name="T73" fmla="*/ 483 h 2325"/>
              <a:gd name="T74" fmla="*/ 3777 w 5760"/>
              <a:gd name="T75" fmla="*/ 423 h 2325"/>
              <a:gd name="T76" fmla="*/ 3564 w 5760"/>
              <a:gd name="T77" fmla="*/ 375 h 2325"/>
              <a:gd name="T78" fmla="*/ 3282 w 5760"/>
              <a:gd name="T79" fmla="*/ 312 h 2325"/>
              <a:gd name="T80" fmla="*/ 3003 w 5760"/>
              <a:gd name="T81" fmla="*/ 261 h 2325"/>
              <a:gd name="T82" fmla="*/ 2733 w 5760"/>
              <a:gd name="T83" fmla="*/ 213 h 2325"/>
              <a:gd name="T84" fmla="*/ 2451 w 5760"/>
              <a:gd name="T85" fmla="*/ 171 h 2325"/>
              <a:gd name="T86" fmla="*/ 2211 w 5760"/>
              <a:gd name="T87" fmla="*/ 138 h 2325"/>
              <a:gd name="T88" fmla="*/ 1974 w 5760"/>
              <a:gd name="T89" fmla="*/ 108 h 2325"/>
              <a:gd name="T90" fmla="*/ 1665 w 5760"/>
              <a:gd name="T91" fmla="*/ 81 h 2325"/>
              <a:gd name="T92" fmla="*/ 1437 w 5760"/>
              <a:gd name="T93" fmla="*/ 60 h 2325"/>
              <a:gd name="T94" fmla="*/ 1125 w 5760"/>
              <a:gd name="T95" fmla="*/ 36 h 2325"/>
              <a:gd name="T96" fmla="*/ 828 w 5760"/>
              <a:gd name="T97" fmla="*/ 21 h 2325"/>
              <a:gd name="T98" fmla="*/ 558 w 5760"/>
              <a:gd name="T99" fmla="*/ 12 h 2325"/>
              <a:gd name="T100" fmla="*/ 282 w 5760"/>
              <a:gd name="T101" fmla="*/ 3 h 2325"/>
              <a:gd name="T102" fmla="*/ 0 w 5760"/>
              <a:gd name="T103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4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>
              <a:gd name="T0" fmla="*/ 0 w 5760"/>
              <a:gd name="T1" fmla="*/ 0 h 1573"/>
              <a:gd name="T2" fmla="*/ 0 w 5760"/>
              <a:gd name="T3" fmla="*/ 351 h 1573"/>
              <a:gd name="T4" fmla="*/ 282 w 5760"/>
              <a:gd name="T5" fmla="*/ 357 h 1573"/>
              <a:gd name="T6" fmla="*/ 627 w 5760"/>
              <a:gd name="T7" fmla="*/ 363 h 1573"/>
              <a:gd name="T8" fmla="*/ 960 w 5760"/>
              <a:gd name="T9" fmla="*/ 375 h 1573"/>
              <a:gd name="T10" fmla="*/ 1218 w 5760"/>
              <a:gd name="T11" fmla="*/ 393 h 1573"/>
              <a:gd name="T12" fmla="*/ 1470 w 5760"/>
              <a:gd name="T13" fmla="*/ 411 h 1573"/>
              <a:gd name="T14" fmla="*/ 1746 w 5760"/>
              <a:gd name="T15" fmla="*/ 435 h 1573"/>
              <a:gd name="T16" fmla="*/ 2022 w 5760"/>
              <a:gd name="T17" fmla="*/ 462 h 1573"/>
              <a:gd name="T18" fmla="*/ 2340 w 5760"/>
              <a:gd name="T19" fmla="*/ 504 h 1573"/>
              <a:gd name="T20" fmla="*/ 2664 w 5760"/>
              <a:gd name="T21" fmla="*/ 549 h 1573"/>
              <a:gd name="T22" fmla="*/ 2952 w 5760"/>
              <a:gd name="T23" fmla="*/ 597 h 1573"/>
              <a:gd name="T24" fmla="*/ 3225 w 5760"/>
              <a:gd name="T25" fmla="*/ 648 h 1573"/>
              <a:gd name="T26" fmla="*/ 3513 w 5760"/>
              <a:gd name="T27" fmla="*/ 708 h 1573"/>
              <a:gd name="T28" fmla="*/ 3693 w 5760"/>
              <a:gd name="T29" fmla="*/ 750 h 1573"/>
              <a:gd name="T30" fmla="*/ 3936 w 5760"/>
              <a:gd name="T31" fmla="*/ 810 h 1573"/>
              <a:gd name="T32" fmla="*/ 4095 w 5760"/>
              <a:gd name="T33" fmla="*/ 855 h 1573"/>
              <a:gd name="T34" fmla="*/ 4281 w 5760"/>
              <a:gd name="T35" fmla="*/ 909 h 1573"/>
              <a:gd name="T36" fmla="*/ 4503 w 5760"/>
              <a:gd name="T37" fmla="*/ 981 h 1573"/>
              <a:gd name="T38" fmla="*/ 4704 w 5760"/>
              <a:gd name="T39" fmla="*/ 1053 h 1573"/>
              <a:gd name="T40" fmla="*/ 4911 w 5760"/>
              <a:gd name="T41" fmla="*/ 1131 h 1573"/>
              <a:gd name="T42" fmla="*/ 5073 w 5760"/>
              <a:gd name="T43" fmla="*/ 1197 h 1573"/>
              <a:gd name="T44" fmla="*/ 5256 w 5760"/>
              <a:gd name="T45" fmla="*/ 1281 h 1573"/>
              <a:gd name="T46" fmla="*/ 5475 w 5760"/>
              <a:gd name="T47" fmla="*/ 1401 h 1573"/>
              <a:gd name="T48" fmla="*/ 5628 w 5760"/>
              <a:gd name="T49" fmla="*/ 1482 h 1573"/>
              <a:gd name="T50" fmla="*/ 5759 w 5760"/>
              <a:gd name="T51" fmla="*/ 1572 h 1573"/>
              <a:gd name="T52" fmla="*/ 5759 w 5760"/>
              <a:gd name="T53" fmla="*/ 633 h 1573"/>
              <a:gd name="T54" fmla="*/ 5493 w 5760"/>
              <a:gd name="T55" fmla="*/ 570 h 1573"/>
              <a:gd name="T56" fmla="*/ 5214 w 5760"/>
              <a:gd name="T57" fmla="*/ 501 h 1573"/>
              <a:gd name="T58" fmla="*/ 4950 w 5760"/>
              <a:gd name="T59" fmla="*/ 444 h 1573"/>
              <a:gd name="T60" fmla="*/ 4701 w 5760"/>
              <a:gd name="T61" fmla="*/ 396 h 1573"/>
              <a:gd name="T62" fmla="*/ 4425 w 5760"/>
              <a:gd name="T63" fmla="*/ 348 h 1573"/>
              <a:gd name="T64" fmla="*/ 4110 w 5760"/>
              <a:gd name="T65" fmla="*/ 294 h 1573"/>
              <a:gd name="T66" fmla="*/ 3813 w 5760"/>
              <a:gd name="T67" fmla="*/ 252 h 1573"/>
              <a:gd name="T68" fmla="*/ 3549 w 5760"/>
              <a:gd name="T69" fmla="*/ 213 h 1573"/>
              <a:gd name="T70" fmla="*/ 3261 w 5760"/>
              <a:gd name="T71" fmla="*/ 183 h 1573"/>
              <a:gd name="T72" fmla="*/ 3015 w 5760"/>
              <a:gd name="T73" fmla="*/ 153 h 1573"/>
              <a:gd name="T74" fmla="*/ 2757 w 5760"/>
              <a:gd name="T75" fmla="*/ 129 h 1573"/>
              <a:gd name="T76" fmla="*/ 2520 w 5760"/>
              <a:gd name="T77" fmla="*/ 105 h 1573"/>
              <a:gd name="T78" fmla="*/ 2301 w 5760"/>
              <a:gd name="T79" fmla="*/ 87 h 1573"/>
              <a:gd name="T80" fmla="*/ 2013 w 5760"/>
              <a:gd name="T81" fmla="*/ 66 h 1573"/>
              <a:gd name="T82" fmla="*/ 1731 w 5760"/>
              <a:gd name="T83" fmla="*/ 48 h 1573"/>
              <a:gd name="T84" fmla="*/ 1524 w 5760"/>
              <a:gd name="T85" fmla="*/ 39 h 1573"/>
              <a:gd name="T86" fmla="*/ 1260 w 5760"/>
              <a:gd name="T87" fmla="*/ 27 h 1573"/>
              <a:gd name="T88" fmla="*/ 966 w 5760"/>
              <a:gd name="T89" fmla="*/ 15 h 1573"/>
              <a:gd name="T90" fmla="*/ 714 w 5760"/>
              <a:gd name="T91" fmla="*/ 12 h 1573"/>
              <a:gd name="T92" fmla="*/ 510 w 5760"/>
              <a:gd name="T93" fmla="*/ 6 h 1573"/>
              <a:gd name="T94" fmla="*/ 243 w 5760"/>
              <a:gd name="T95" fmla="*/ 0 h 1573"/>
              <a:gd name="T96" fmla="*/ 0 w 5760"/>
              <a:gd name="T97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>
              <a:gd name="T0" fmla="*/ 0 w 5760"/>
              <a:gd name="T1" fmla="*/ 0 h 970"/>
              <a:gd name="T2" fmla="*/ 0 w 5760"/>
              <a:gd name="T3" fmla="*/ 339 h 970"/>
              <a:gd name="T4" fmla="*/ 318 w 5760"/>
              <a:gd name="T5" fmla="*/ 342 h 970"/>
              <a:gd name="T6" fmla="*/ 591 w 5760"/>
              <a:gd name="T7" fmla="*/ 348 h 970"/>
              <a:gd name="T8" fmla="*/ 846 w 5760"/>
              <a:gd name="T9" fmla="*/ 354 h 970"/>
              <a:gd name="T10" fmla="*/ 1074 w 5760"/>
              <a:gd name="T11" fmla="*/ 360 h 970"/>
              <a:gd name="T12" fmla="*/ 1314 w 5760"/>
              <a:gd name="T13" fmla="*/ 366 h 970"/>
              <a:gd name="T14" fmla="*/ 1599 w 5760"/>
              <a:gd name="T15" fmla="*/ 381 h 970"/>
              <a:gd name="T16" fmla="*/ 1911 w 5760"/>
              <a:gd name="T17" fmla="*/ 399 h 970"/>
              <a:gd name="T18" fmla="*/ 2241 w 5760"/>
              <a:gd name="T19" fmla="*/ 420 h 970"/>
              <a:gd name="T20" fmla="*/ 2619 w 5760"/>
              <a:gd name="T21" fmla="*/ 453 h 970"/>
              <a:gd name="T22" fmla="*/ 2889 w 5760"/>
              <a:gd name="T23" fmla="*/ 477 h 970"/>
              <a:gd name="T24" fmla="*/ 3177 w 5760"/>
              <a:gd name="T25" fmla="*/ 507 h 970"/>
              <a:gd name="T26" fmla="*/ 3498 w 5760"/>
              <a:gd name="T27" fmla="*/ 543 h 970"/>
              <a:gd name="T28" fmla="*/ 3813 w 5760"/>
              <a:gd name="T29" fmla="*/ 585 h 970"/>
              <a:gd name="T30" fmla="*/ 4044 w 5760"/>
              <a:gd name="T31" fmla="*/ 618 h 970"/>
              <a:gd name="T32" fmla="*/ 4365 w 5760"/>
              <a:gd name="T33" fmla="*/ 669 h 970"/>
              <a:gd name="T34" fmla="*/ 4683 w 5760"/>
              <a:gd name="T35" fmla="*/ 726 h 970"/>
              <a:gd name="T36" fmla="*/ 4980 w 5760"/>
              <a:gd name="T37" fmla="*/ 786 h 970"/>
              <a:gd name="T38" fmla="*/ 5268 w 5760"/>
              <a:gd name="T39" fmla="*/ 846 h 970"/>
              <a:gd name="T40" fmla="*/ 5646 w 5760"/>
              <a:gd name="T41" fmla="*/ 942 h 970"/>
              <a:gd name="T42" fmla="*/ 5759 w 5760"/>
              <a:gd name="T43" fmla="*/ 969 h 970"/>
              <a:gd name="T44" fmla="*/ 5759 w 5760"/>
              <a:gd name="T45" fmla="*/ 0 h 970"/>
              <a:gd name="T46" fmla="*/ 0 w 5760"/>
              <a:gd name="T47" fmla="*/ 0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>
              <a:gd name="T0" fmla="*/ 0 w 5760"/>
              <a:gd name="T1" fmla="*/ 753 h 1060"/>
              <a:gd name="T2" fmla="*/ 0 w 5760"/>
              <a:gd name="T3" fmla="*/ 1059 h 1060"/>
              <a:gd name="T4" fmla="*/ 5759 w 5760"/>
              <a:gd name="T5" fmla="*/ 1059 h 1060"/>
              <a:gd name="T6" fmla="*/ 5759 w 5760"/>
              <a:gd name="T7" fmla="*/ 0 h 1060"/>
              <a:gd name="T8" fmla="*/ 5430 w 5760"/>
              <a:gd name="T9" fmla="*/ 0 h 1060"/>
              <a:gd name="T10" fmla="*/ 5298 w 5760"/>
              <a:gd name="T11" fmla="*/ 84 h 1060"/>
              <a:gd name="T12" fmla="*/ 5136 w 5760"/>
              <a:gd name="T13" fmla="*/ 159 h 1060"/>
              <a:gd name="T14" fmla="*/ 4968 w 5760"/>
              <a:gd name="T15" fmla="*/ 222 h 1060"/>
              <a:gd name="T16" fmla="*/ 4812 w 5760"/>
              <a:gd name="T17" fmla="*/ 267 h 1060"/>
              <a:gd name="T18" fmla="*/ 4626 w 5760"/>
              <a:gd name="T19" fmla="*/ 324 h 1060"/>
              <a:gd name="T20" fmla="*/ 4440 w 5760"/>
              <a:gd name="T21" fmla="*/ 366 h 1060"/>
              <a:gd name="T22" fmla="*/ 4230 w 5760"/>
              <a:gd name="T23" fmla="*/ 414 h 1060"/>
              <a:gd name="T24" fmla="*/ 3939 w 5760"/>
              <a:gd name="T25" fmla="*/ 468 h 1060"/>
              <a:gd name="T26" fmla="*/ 3711 w 5760"/>
              <a:gd name="T27" fmla="*/ 504 h 1060"/>
              <a:gd name="T28" fmla="*/ 3441 w 5760"/>
              <a:gd name="T29" fmla="*/ 543 h 1060"/>
              <a:gd name="T30" fmla="*/ 3189 w 5760"/>
              <a:gd name="T31" fmla="*/ 579 h 1060"/>
              <a:gd name="T32" fmla="*/ 2925 w 5760"/>
              <a:gd name="T33" fmla="*/ 606 h 1060"/>
              <a:gd name="T34" fmla="*/ 2679 w 5760"/>
              <a:gd name="T35" fmla="*/ 633 h 1060"/>
              <a:gd name="T36" fmla="*/ 2418 w 5760"/>
              <a:gd name="T37" fmla="*/ 654 h 1060"/>
              <a:gd name="T38" fmla="*/ 2142 w 5760"/>
              <a:gd name="T39" fmla="*/ 675 h 1060"/>
              <a:gd name="T40" fmla="*/ 1896 w 5760"/>
              <a:gd name="T41" fmla="*/ 693 h 1060"/>
              <a:gd name="T42" fmla="*/ 1647 w 5760"/>
              <a:gd name="T43" fmla="*/ 708 h 1060"/>
              <a:gd name="T44" fmla="*/ 1404 w 5760"/>
              <a:gd name="T45" fmla="*/ 720 h 1060"/>
              <a:gd name="T46" fmla="*/ 1170 w 5760"/>
              <a:gd name="T47" fmla="*/ 732 h 1060"/>
              <a:gd name="T48" fmla="*/ 906 w 5760"/>
              <a:gd name="T49" fmla="*/ 738 h 1060"/>
              <a:gd name="T50" fmla="*/ 534 w 5760"/>
              <a:gd name="T51" fmla="*/ 747 h 1060"/>
              <a:gd name="T52" fmla="*/ 201 w 5760"/>
              <a:gd name="T53" fmla="*/ 753 h 1060"/>
              <a:gd name="T54" fmla="*/ 0 w 5760"/>
              <a:gd name="T55" fmla="*/ 753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>
              <a:gd name="T0" fmla="*/ 0 w 5284"/>
              <a:gd name="T1" fmla="*/ 366 h 673"/>
              <a:gd name="T2" fmla="*/ 0 w 5284"/>
              <a:gd name="T3" fmla="*/ 672 h 673"/>
              <a:gd name="T4" fmla="*/ 303 w 5284"/>
              <a:gd name="T5" fmla="*/ 672 h 673"/>
              <a:gd name="T6" fmla="*/ 723 w 5284"/>
              <a:gd name="T7" fmla="*/ 663 h 673"/>
              <a:gd name="T8" fmla="*/ 1020 w 5284"/>
              <a:gd name="T9" fmla="*/ 654 h 673"/>
              <a:gd name="T10" fmla="*/ 1302 w 5284"/>
              <a:gd name="T11" fmla="*/ 642 h 673"/>
              <a:gd name="T12" fmla="*/ 1554 w 5284"/>
              <a:gd name="T13" fmla="*/ 630 h 673"/>
              <a:gd name="T14" fmla="*/ 1779 w 5284"/>
              <a:gd name="T15" fmla="*/ 615 h 673"/>
              <a:gd name="T16" fmla="*/ 1962 w 5284"/>
              <a:gd name="T17" fmla="*/ 606 h 673"/>
              <a:gd name="T18" fmla="*/ 2193 w 5284"/>
              <a:gd name="T19" fmla="*/ 588 h 673"/>
              <a:gd name="T20" fmla="*/ 2448 w 5284"/>
              <a:gd name="T21" fmla="*/ 570 h 673"/>
              <a:gd name="T22" fmla="*/ 2700 w 5284"/>
              <a:gd name="T23" fmla="*/ 546 h 673"/>
              <a:gd name="T24" fmla="*/ 2904 w 5284"/>
              <a:gd name="T25" fmla="*/ 528 h 673"/>
              <a:gd name="T26" fmla="*/ 3138 w 5284"/>
              <a:gd name="T27" fmla="*/ 498 h 673"/>
              <a:gd name="T28" fmla="*/ 3324 w 5284"/>
              <a:gd name="T29" fmla="*/ 474 h 673"/>
              <a:gd name="T30" fmla="*/ 3534 w 5284"/>
              <a:gd name="T31" fmla="*/ 447 h 673"/>
              <a:gd name="T32" fmla="*/ 3735 w 5284"/>
              <a:gd name="T33" fmla="*/ 420 h 673"/>
              <a:gd name="T34" fmla="*/ 3933 w 5284"/>
              <a:gd name="T35" fmla="*/ 384 h 673"/>
              <a:gd name="T36" fmla="*/ 4116 w 5284"/>
              <a:gd name="T37" fmla="*/ 351 h 673"/>
              <a:gd name="T38" fmla="*/ 4266 w 5284"/>
              <a:gd name="T39" fmla="*/ 318 h 673"/>
              <a:gd name="T40" fmla="*/ 4446 w 5284"/>
              <a:gd name="T41" fmla="*/ 279 h 673"/>
              <a:gd name="T42" fmla="*/ 4620 w 5284"/>
              <a:gd name="T43" fmla="*/ 237 h 673"/>
              <a:gd name="T44" fmla="*/ 4779 w 5284"/>
              <a:gd name="T45" fmla="*/ 192 h 673"/>
              <a:gd name="T46" fmla="*/ 4920 w 5284"/>
              <a:gd name="T47" fmla="*/ 147 h 673"/>
              <a:gd name="T48" fmla="*/ 5085 w 5284"/>
              <a:gd name="T49" fmla="*/ 90 h 673"/>
              <a:gd name="T50" fmla="*/ 5193 w 5284"/>
              <a:gd name="T51" fmla="*/ 42 h 673"/>
              <a:gd name="T52" fmla="*/ 5283 w 5284"/>
              <a:gd name="T53" fmla="*/ 0 h 673"/>
              <a:gd name="T54" fmla="*/ 3201 w 5284"/>
              <a:gd name="T55" fmla="*/ 0 h 673"/>
              <a:gd name="T56" fmla="*/ 2982 w 5284"/>
              <a:gd name="T57" fmla="*/ 57 h 673"/>
              <a:gd name="T58" fmla="*/ 2775 w 5284"/>
              <a:gd name="T59" fmla="*/ 108 h 673"/>
              <a:gd name="T60" fmla="*/ 2562 w 5284"/>
              <a:gd name="T61" fmla="*/ 150 h 673"/>
              <a:gd name="T62" fmla="*/ 2397 w 5284"/>
              <a:gd name="T63" fmla="*/ 183 h 673"/>
              <a:gd name="T64" fmla="*/ 2205 w 5284"/>
              <a:gd name="T65" fmla="*/ 213 h 673"/>
              <a:gd name="T66" fmla="*/ 2001 w 5284"/>
              <a:gd name="T67" fmla="*/ 243 h 673"/>
              <a:gd name="T68" fmla="*/ 1776 w 5284"/>
              <a:gd name="T69" fmla="*/ 273 h 673"/>
              <a:gd name="T70" fmla="*/ 1536 w 5284"/>
              <a:gd name="T71" fmla="*/ 297 h 673"/>
              <a:gd name="T72" fmla="*/ 1344 w 5284"/>
              <a:gd name="T73" fmla="*/ 312 h 673"/>
              <a:gd name="T74" fmla="*/ 1134 w 5284"/>
              <a:gd name="T75" fmla="*/ 330 h 673"/>
              <a:gd name="T76" fmla="*/ 921 w 5284"/>
              <a:gd name="T77" fmla="*/ 342 h 673"/>
              <a:gd name="T78" fmla="*/ 696 w 5284"/>
              <a:gd name="T79" fmla="*/ 354 h 673"/>
              <a:gd name="T80" fmla="*/ 501 w 5284"/>
              <a:gd name="T81" fmla="*/ 360 h 673"/>
              <a:gd name="T82" fmla="*/ 279 w 5284"/>
              <a:gd name="T83" fmla="*/ 366 h 673"/>
              <a:gd name="T84" fmla="*/ 99 w 5284"/>
              <a:gd name="T85" fmla="*/ 369 h 673"/>
              <a:gd name="T86" fmla="*/ 0 w 5284"/>
              <a:gd name="T87" fmla="*/ 366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8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>
              <a:gd name="T0" fmla="*/ 0 w 2884"/>
              <a:gd name="T1" fmla="*/ 0 h 286"/>
              <a:gd name="T2" fmla="*/ 0 w 2884"/>
              <a:gd name="T3" fmla="*/ 285 h 286"/>
              <a:gd name="T4" fmla="*/ 192 w 2884"/>
              <a:gd name="T5" fmla="*/ 285 h 286"/>
              <a:gd name="T6" fmla="*/ 384 w 2884"/>
              <a:gd name="T7" fmla="*/ 282 h 286"/>
              <a:gd name="T8" fmla="*/ 579 w 2884"/>
              <a:gd name="T9" fmla="*/ 276 h 286"/>
              <a:gd name="T10" fmla="*/ 789 w 2884"/>
              <a:gd name="T11" fmla="*/ 267 h 286"/>
              <a:gd name="T12" fmla="*/ 999 w 2884"/>
              <a:gd name="T13" fmla="*/ 258 h 286"/>
              <a:gd name="T14" fmla="*/ 1161 w 2884"/>
              <a:gd name="T15" fmla="*/ 246 h 286"/>
              <a:gd name="T16" fmla="*/ 1302 w 2884"/>
              <a:gd name="T17" fmla="*/ 234 h 286"/>
              <a:gd name="T18" fmla="*/ 1458 w 2884"/>
              <a:gd name="T19" fmla="*/ 222 h 286"/>
              <a:gd name="T20" fmla="*/ 1665 w 2884"/>
              <a:gd name="T21" fmla="*/ 201 h 286"/>
              <a:gd name="T22" fmla="*/ 1992 w 2884"/>
              <a:gd name="T23" fmla="*/ 159 h 286"/>
              <a:gd name="T24" fmla="*/ 2301 w 2884"/>
              <a:gd name="T25" fmla="*/ 117 h 286"/>
              <a:gd name="T26" fmla="*/ 2604 w 2884"/>
              <a:gd name="T27" fmla="*/ 60 h 286"/>
              <a:gd name="T28" fmla="*/ 2883 w 2884"/>
              <a:gd name="T29" fmla="*/ 0 h 286"/>
              <a:gd name="T30" fmla="*/ 0 w 2884"/>
              <a:gd name="T31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IQ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IQ" altLang="ar-IQ" smtClean="0"/>
              <a:t>Click to edit Master title style</a:t>
            </a:r>
            <a:endParaRPr lang="ar-IQ" altLang="ar-IQ" smtClean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IQ" altLang="ar-IQ" smtClean="0"/>
              <a:t>Click to edit Master text styles</a:t>
            </a:r>
          </a:p>
          <a:p>
            <a:pPr lvl="1"/>
            <a:r>
              <a:rPr lang="ar-IQ" altLang="ar-IQ" smtClean="0"/>
              <a:t>Second level</a:t>
            </a:r>
          </a:p>
          <a:p>
            <a:pPr lvl="2"/>
            <a:r>
              <a:rPr lang="ar-IQ" altLang="ar-IQ" smtClean="0"/>
              <a:t>Third level</a:t>
            </a:r>
          </a:p>
          <a:p>
            <a:pPr lvl="3"/>
            <a:r>
              <a:rPr lang="ar-IQ" altLang="ar-IQ" smtClean="0"/>
              <a:t>Fourth level</a:t>
            </a:r>
          </a:p>
          <a:p>
            <a:pPr lvl="4"/>
            <a:r>
              <a:rPr lang="ar-IQ" altLang="ar-IQ" smtClean="0"/>
              <a:t>Fifth level</a:t>
            </a:r>
            <a:endParaRPr lang="ar-IQ" altLang="ar-IQ" smtClean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075A518-9C81-402F-9ED8-73EB7CFAEAC1}" type="datetimeFigureOut">
              <a:rPr lang="ar-IQ" smtClean="0"/>
              <a:t>24/03/1443</a:t>
            </a:fld>
            <a:endParaRPr lang="ar-IQ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ar-IQ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B91B25-CB27-4DFA-BB5E-AC80FBAD3C76}" type="slidenum">
              <a:rPr lang="ar-IQ" smtClean="0"/>
              <a:t>‹#›</a:t>
            </a:fld>
            <a:endParaRPr lang="ar-IQ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02624" cy="1512167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IQ" b="1" dirty="0">
                <a:solidFill>
                  <a:srgbClr val="00B0F0"/>
                </a:solidFill>
              </a:rPr>
              <a:t/>
            </a:r>
            <a:br>
              <a:rPr lang="ar-IQ" b="1" dirty="0">
                <a:solidFill>
                  <a:srgbClr val="00B0F0"/>
                </a:solidFill>
              </a:rPr>
            </a:br>
            <a:r>
              <a:rPr lang="ar-IQ" b="1" dirty="0" smtClean="0">
                <a:solidFill>
                  <a:srgbClr val="00B0F0"/>
                </a:solidFill>
              </a:rPr>
              <a:t>المحاضرة الخامسة</a:t>
            </a:r>
            <a:endParaRPr lang="ar-IQ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564904"/>
            <a:ext cx="7560840" cy="300188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r"/>
            <a:r>
              <a:rPr lang="ar-IQ" sz="4800" dirty="0" smtClean="0"/>
              <a:t>  </a:t>
            </a:r>
          </a:p>
          <a:p>
            <a:pPr algn="r"/>
            <a:r>
              <a:rPr lang="ar-IQ" sz="4800" dirty="0"/>
              <a:t> </a:t>
            </a:r>
            <a:r>
              <a:rPr lang="ar-IQ" sz="4800" dirty="0" smtClean="0"/>
              <a:t>  </a:t>
            </a:r>
            <a:r>
              <a:rPr lang="ar-IQ" sz="4800" b="1" dirty="0" smtClean="0">
                <a:solidFill>
                  <a:srgbClr val="FFFF00"/>
                </a:solidFill>
              </a:rPr>
              <a:t>شروط </a:t>
            </a:r>
            <a:r>
              <a:rPr lang="ar-IQ" sz="4800" b="1" dirty="0">
                <a:solidFill>
                  <a:srgbClr val="FFFF00"/>
                </a:solidFill>
              </a:rPr>
              <a:t>نجاح طريقة المحاضرة</a:t>
            </a:r>
          </a:p>
        </p:txBody>
      </p:sp>
    </p:spTree>
    <p:extLst>
      <p:ext uri="{BB962C8B-B14F-4D97-AF65-F5344CB8AC3E}">
        <p14:creationId xmlns:p14="http://schemas.microsoft.com/office/powerpoint/2010/main" val="252724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924800" cy="1656184"/>
          </a:xfrm>
        </p:spPr>
        <p:txBody>
          <a:bodyPr/>
          <a:lstStyle/>
          <a:p>
            <a:r>
              <a:rPr lang="ar-IQ" sz="4800" b="1" dirty="0" smtClean="0">
                <a:solidFill>
                  <a:srgbClr val="00B0F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شروط نجاح طريقة المحاضرة</a:t>
            </a:r>
            <a:endParaRPr lang="ar-IQ" sz="4800" b="1" dirty="0">
              <a:solidFill>
                <a:srgbClr val="00B0F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132856"/>
            <a:ext cx="7850832" cy="4180295"/>
          </a:xfrm>
        </p:spPr>
        <p:txBody>
          <a:bodyPr>
            <a:noAutofit/>
          </a:bodyPr>
          <a:lstStyle/>
          <a:p>
            <a:pPr algn="just"/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1- 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أن يكون موضوع المحاضرة مناسباً لأهتمامات المستمعين ، </a:t>
            </a:r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ملبياً لأحتياجاتهم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endParaRPr lang="ar-IQ" sz="3600" b="1" dirty="0">
              <a:solidFill>
                <a:srgbClr val="FFFF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just"/>
            <a:r>
              <a:rPr lang="ar-IQ" sz="3600" b="1" dirty="0" smtClean="0">
                <a:solidFill>
                  <a:srgbClr val="FFFF00"/>
                </a:solidFill>
              </a:rPr>
              <a:t>2- ترتيب معلومات المحاضرة ترتيباً منطقياً وعقلانياً بحيث يسهل الأنتقال من فقرة الى الفقرة الأتية بيسر ، من دون تكلف أو جهد .</a:t>
            </a:r>
          </a:p>
          <a:p>
            <a:pPr algn="just"/>
            <a:r>
              <a:rPr lang="ar-IQ" sz="3600" b="1" dirty="0" smtClean="0">
                <a:solidFill>
                  <a:srgbClr val="FFFF00"/>
                </a:solidFill>
              </a:rPr>
              <a:t>3-  الأستشهاد بالنصوص ذات العلاقة </a:t>
            </a:r>
          </a:p>
          <a:p>
            <a:pPr algn="just"/>
            <a:endParaRPr lang="ar-IQ" sz="3600" b="0" dirty="0"/>
          </a:p>
        </p:txBody>
      </p:sp>
    </p:spTree>
    <p:extLst>
      <p:ext uri="{BB962C8B-B14F-4D97-AF65-F5344CB8AC3E}">
        <p14:creationId xmlns:p14="http://schemas.microsoft.com/office/powerpoint/2010/main" val="342523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b="1" dirty="0"/>
              <a:t>شروط نجاح طريقة المحاضرة</a:t>
            </a:r>
            <a:br>
              <a:rPr lang="ar-IQ" b="1" dirty="0"/>
            </a:br>
            <a:endParaRPr lang="ar-IQ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4- الجمع بين المنهج العلمي العقلاني ، والمنهج العاطفي الذي يستثير العواطف ويحركها. 5- يهيئ المحاضر نفسه تهيئة جيدة بدراسة موضوع المحاضرة والتعمق فيه ، ومحاولة توفير الأجابات عن الأسئلة المحتملة ، والأبتعاد عن النمطية في الحديث </a:t>
            </a:r>
            <a:r>
              <a:rPr lang="ar-IQ" sz="3600" b="0" dirty="0" smtClean="0"/>
              <a:t>.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6044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3600" dirty="0" smtClean="0"/>
              <a:t>محاسن طريقة المحاضرة</a:t>
            </a:r>
            <a:endParaRPr lang="ar-IQ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للمحاضرة محاسن ومزايا عدة يمكن أيجازها بما ياتي :-</a:t>
            </a:r>
          </a:p>
          <a:p>
            <a:pPr algn="just"/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1- يستطيع المدرس التحكم بالوقت ، وانجاز المنهج المقرر في المدة المحددة له ، عن طريق عرض الافكار والمعلومات وشرحها ، فالمعلومات الغامضة والحقائق الصعبة تحتاج الى وقت طويل وجهد كبير ليتوصل الطلبة اليها بانفسهم .</a:t>
            </a:r>
          </a:p>
        </p:txBody>
      </p:sp>
    </p:spTree>
    <p:extLst>
      <p:ext uri="{BB962C8B-B14F-4D97-AF65-F5344CB8AC3E}">
        <p14:creationId xmlns:p14="http://schemas.microsoft.com/office/powerpoint/2010/main" val="294301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محاسن طريقة المحاضرة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2- </a:t>
            </a:r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يستعمل المدرس هذه الطريقة عند تقديمه موضوعاً جديداً في الصف ، ولا سيما ان لم تكن هناك رابطة بين المدرس السابق والعمل الجديد .</a:t>
            </a:r>
          </a:p>
          <a:p>
            <a:pPr algn="just"/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3- تساعد طريقة المحاضرة على تقديم خبرات أضافية للطلبة ، فالمدرس بخبرته وسعة أطلاعه يستطيع ان يضيف خبرات ومعلومات فضلاً على المعلومات المحددة في الكتاب المقرر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8278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محاسن طريقة المحاضرة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ar-IQ" sz="3600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4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أذا </a:t>
            </a:r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احسن المدرس تقديم المحاضرة ، وتوفير عنصر الأثارة والتشويق لدى الطلبة ، فانها سوف تكون محاضرة مثيرة ومفيدة وناجحة 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pPr algn="just"/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5- تستعمل مع الصفوف التي تحتوي على أعداد كبيرة من الطلبة </a:t>
            </a:r>
            <a:r>
              <a:rPr lang="ar-IQ" sz="3600" b="1" dirty="0" smtClean="0"/>
              <a:t>.</a:t>
            </a:r>
            <a:endParaRPr lang="ar-IQ" sz="3600" b="1" dirty="0"/>
          </a:p>
        </p:txBody>
      </p:sp>
    </p:spTree>
    <p:extLst>
      <p:ext uri="{BB962C8B-B14F-4D97-AF65-F5344CB8AC3E}">
        <p14:creationId xmlns:p14="http://schemas.microsoft.com/office/powerpoint/2010/main" val="17931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محاسن طريقة المحاضرة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sz="28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6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- لما </a:t>
            </a:r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كان السماع مصدراً أساسياً من مصادر التعلم ، فأن طريقة المحاضرة توفر للمدرس فرصة استثمار حاسة السمع لدى الطلبة من أجل عرض الموضوعات وفهمها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57417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dirty="0"/>
              <a:t>مأخذ 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مأخذ طريقة المحاضرة :-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1- ان مشاركة الطلبة محدودة ، وفي بعض الاحيان لاتوجد أي مشاركة بالشكل الذي يجعله سلبياً تجاه عملية التعلم .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2- تتطلب الكثير من الجهد من المدرس خلال الدرس ، وذلك عن طريق الأستمرار بتقديم الدرس.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3- لايستطيع جميع المدرسين القيام بها بنجاح ، لانخا تتطلب مهارات ومميزات خاصة ، ينبغي ان تتوفر لدى المدرس ، فضلاً على أمتلاكه قاعدة واسعة من المعلومات خارج اطار المنهج الدراسي المقرر .</a:t>
            </a:r>
          </a:p>
          <a:p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2291811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b="1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مأخذ 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4- لاتراعى فيها الفروق الفردية بين الطلبة .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5- لاتترسخ جميع المعلومات ي ذهن الطلبة ، وغالباً ما ينساها الطلبة بعد مدة وجيزة .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6- قد لايتابع الطلبة ما يقدمه المدرس ، وذلك لانهم يدركون عدم مشاركتهم في الدرس.</a:t>
            </a:r>
          </a:p>
          <a:p>
            <a:pPr algn="just"/>
            <a:r>
              <a:rPr lang="ar-IQ" sz="28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7- لاتصلح هذه الطريقة في المرحلة الابتدائية ، وذلك لكون الطلبة ليست لديهم القدرة على المتابعة ، ولا يوجد لديهم المعلومات الكافية  للربط والتحليل ولايستطيعون التركيز لمدة طويلة .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66938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sz="4800" b="1" dirty="0"/>
              <a:t>مأخذ 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b="1" dirty="0">
                <a:solidFill>
                  <a:srgbClr val="FFFF00"/>
                </a:solidFill>
              </a:rPr>
              <a:t>8</a:t>
            </a:r>
            <a:r>
              <a:rPr lang="ar-IQ" sz="3600" b="1" dirty="0">
                <a:solidFill>
                  <a:srgbClr val="FFFF00"/>
                </a:solidFill>
              </a:rPr>
              <a:t>-</a:t>
            </a:r>
            <a:r>
              <a:rPr lang="ar-IQ" sz="3600" b="1" dirty="0"/>
              <a:t> </a:t>
            </a:r>
            <a:r>
              <a:rPr lang="ar-IQ" sz="3600" b="1" dirty="0">
                <a:solidFill>
                  <a:srgbClr val="FFFF00"/>
                </a:solidFill>
              </a:rPr>
              <a:t>لاتنمي عملية البحث عن المعلومات وحب الأستطلاع لدى الطلبة ، لأنهم يدركون جيداً أن الموضوع سوف يشرح ويعرض </a:t>
            </a:r>
            <a:r>
              <a:rPr lang="ar-IQ" sz="3600" b="1" dirty="0" smtClean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من </a:t>
            </a:r>
            <a:r>
              <a:rPr lang="ar-IQ" sz="3600" b="1" dirty="0">
                <a:solidFill>
                  <a:srgbClr val="FFFF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المدرس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56721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ar-IQ" sz="7200" b="1" dirty="0" smtClean="0">
              <a:solidFill>
                <a:srgbClr val="FFFF00"/>
              </a:solidFill>
            </a:endParaRPr>
          </a:p>
          <a:p>
            <a:pPr algn="ctr"/>
            <a:r>
              <a:rPr lang="ar-IQ" sz="7200" b="1" dirty="0" smtClean="0">
                <a:solidFill>
                  <a:srgbClr val="FFFF00"/>
                </a:solidFill>
              </a:rPr>
              <a:t>وشكراً </a:t>
            </a:r>
            <a:r>
              <a:rPr lang="ar-IQ" sz="7200" b="1" dirty="0" smtClean="0">
                <a:solidFill>
                  <a:srgbClr val="FFFF00"/>
                </a:solidFill>
              </a:rPr>
              <a:t>لكم </a:t>
            </a:r>
            <a:endParaRPr lang="ar-IQ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3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34977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5405327"/>
      </p:ext>
    </p:extLst>
  </p:cSld>
  <p:clrMapOvr>
    <a:masterClrMapping/>
  </p:clrMapOvr>
</p:sld>
</file>

<file path=ppt/theme/theme1.xml><?xml version="1.0" encoding="utf-8"?>
<a:theme xmlns:a="http://schemas.openxmlformats.org/drawingml/2006/main" name="Pulse design template">
  <a:themeElements>
    <a:clrScheme name="Office Them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ar-IQ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ar-IQ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template</Template>
  <TotalTime>1182</TotalTime>
  <Words>441</Words>
  <Application>Microsoft Office PowerPoint</Application>
  <PresentationFormat>On-screen Show (4:3)</PresentationFormat>
  <Paragraphs>35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Pulse design template</vt:lpstr>
      <vt:lpstr> المحاضرة الخامسة</vt:lpstr>
      <vt:lpstr> شروط نجاح طريقة المحاضرة</vt:lpstr>
      <vt:lpstr>شروط نجاح طريقة المحاضرة </vt:lpstr>
      <vt:lpstr>محاسن طريقة المحاضرة</vt:lpstr>
      <vt:lpstr>محاسن طريقة المحاضرة</vt:lpstr>
      <vt:lpstr>محاسن طريقة المحاضرة</vt:lpstr>
      <vt:lpstr>محاسن طريقة المحاضرة</vt:lpstr>
      <vt:lpstr>مأخذ طريقة المحاضرة </vt:lpstr>
      <vt:lpstr>مأخذ طريقة المحاضرة </vt:lpstr>
      <vt:lpstr>مأخذ طريقة المحاضرة 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Maher</dc:creator>
  <cp:lastModifiedBy>Maher</cp:lastModifiedBy>
  <cp:revision>18</cp:revision>
  <dcterms:created xsi:type="dcterms:W3CDTF">2020-12-19T12:12:08Z</dcterms:created>
  <dcterms:modified xsi:type="dcterms:W3CDTF">2021-10-30T05:56:20Z</dcterms:modified>
</cp:coreProperties>
</file>