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59" r:id="rId13"/>
    <p:sldId id="260" r:id="rId14"/>
    <p:sldId id="282" r:id="rId15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53" d="100"/>
          <a:sy n="53" d="100"/>
        </p:scale>
        <p:origin x="-96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anhussein444@gmail.com" userId="7ae5732384901dc9" providerId="LiveId" clId="{E68935FD-1873-4C21-971B-70232EB9EDFB}"/>
    <pc:docChg chg="undo custSel modSld sldOrd modMainMaster modShowInfo">
      <pc:chgData name="hananhussein444@gmail.com" userId="7ae5732384901dc9" providerId="LiveId" clId="{E68935FD-1873-4C21-971B-70232EB9EDFB}" dt="2023-10-08T19:10:00.437" v="173" actId="20577"/>
      <pc:docMkLst>
        <pc:docMk/>
      </pc:docMkLst>
      <pc:sldChg chg="modSp mod modTransition setBg">
        <pc:chgData name="hananhussein444@gmail.com" userId="7ae5732384901dc9" providerId="LiveId" clId="{E68935FD-1873-4C21-971B-70232EB9EDFB}" dt="2023-10-08T19:10:00.437" v="173" actId="20577"/>
        <pc:sldMkLst>
          <pc:docMk/>
          <pc:sldMk cId="209508669" sldId="256"/>
        </pc:sldMkLst>
        <pc:spChg chg="mod">
          <ac:chgData name="hananhussein444@gmail.com" userId="7ae5732384901dc9" providerId="LiveId" clId="{E68935FD-1873-4C21-971B-70232EB9EDFB}" dt="2023-10-08T19:10:00.437" v="173" actId="20577"/>
          <ac:spMkLst>
            <pc:docMk/>
            <pc:sldMk cId="209508669" sldId="256"/>
            <ac:spMk id="2" creationId="{00000000-0000-0000-0000-000000000000}"/>
          </ac:spMkLst>
        </pc:spChg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209508669" sldId="256"/>
            <ac:spMk id="3" creationId="{00000000-0000-0000-0000-000000000000}"/>
          </ac:spMkLst>
        </pc:spChg>
      </pc:sldChg>
      <pc:sldChg chg="addSp delSp modSp mod delAnim">
        <pc:chgData name="hananhussein444@gmail.com" userId="7ae5732384901dc9" providerId="LiveId" clId="{E68935FD-1873-4C21-971B-70232EB9EDFB}" dt="2023-10-08T17:55:49.560" v="165" actId="21"/>
        <pc:sldMkLst>
          <pc:docMk/>
          <pc:sldMk cId="2145356814" sldId="257"/>
        </pc:sldMkLst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2145356814" sldId="257"/>
            <ac:spMk id="2" creationId="{00000000-0000-0000-0000-000000000000}"/>
          </ac:spMkLst>
        </pc:spChg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2145356814" sldId="257"/>
            <ac:spMk id="3" creationId="{00000000-0000-0000-0000-000000000000}"/>
          </ac:spMkLst>
        </pc:spChg>
        <pc:picChg chg="add del mod">
          <ac:chgData name="hananhussein444@gmail.com" userId="7ae5732384901dc9" providerId="LiveId" clId="{E68935FD-1873-4C21-971B-70232EB9EDFB}" dt="2023-10-08T17:55:49.560" v="165" actId="21"/>
          <ac:picMkLst>
            <pc:docMk/>
            <pc:sldMk cId="2145356814" sldId="257"/>
            <ac:picMk id="4" creationId="{59A97384-57AA-4B5A-A9F5-F8ACB2B4F6AF}"/>
          </ac:picMkLst>
        </pc:picChg>
      </pc:sldChg>
      <pc:sldChg chg="modSp">
        <pc:chgData name="hananhussein444@gmail.com" userId="7ae5732384901dc9" providerId="LiveId" clId="{E68935FD-1873-4C21-971B-70232EB9EDFB}" dt="2023-10-08T17:42:04.862" v="16"/>
        <pc:sldMkLst>
          <pc:docMk/>
          <pc:sldMk cId="3573010855" sldId="258"/>
        </pc:sldMkLst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3573010855" sldId="258"/>
            <ac:spMk id="2" creationId="{00000000-0000-0000-0000-000000000000}"/>
          </ac:spMkLst>
        </pc:spChg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3573010855" sldId="258"/>
            <ac:spMk id="3" creationId="{00000000-0000-0000-0000-000000000000}"/>
          </ac:spMkLst>
        </pc:spChg>
      </pc:sldChg>
      <pc:sldChg chg="modSp">
        <pc:chgData name="hananhussein444@gmail.com" userId="7ae5732384901dc9" providerId="LiveId" clId="{E68935FD-1873-4C21-971B-70232EB9EDFB}" dt="2023-10-08T17:42:04.862" v="16"/>
        <pc:sldMkLst>
          <pc:docMk/>
          <pc:sldMk cId="2903385790" sldId="259"/>
        </pc:sldMkLst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2903385790" sldId="259"/>
            <ac:spMk id="2" creationId="{00000000-0000-0000-0000-000000000000}"/>
          </ac:spMkLst>
        </pc:spChg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2903385790" sldId="259"/>
            <ac:spMk id="3" creationId="{00000000-0000-0000-0000-000000000000}"/>
          </ac:spMkLst>
        </pc:spChg>
      </pc:sldChg>
      <pc:sldChg chg="modSp">
        <pc:chgData name="hananhussein444@gmail.com" userId="7ae5732384901dc9" providerId="LiveId" clId="{E68935FD-1873-4C21-971B-70232EB9EDFB}" dt="2023-10-08T17:42:04.862" v="16"/>
        <pc:sldMkLst>
          <pc:docMk/>
          <pc:sldMk cId="1133843394" sldId="260"/>
        </pc:sldMkLst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1133843394" sldId="260"/>
            <ac:spMk id="2" creationId="{00000000-0000-0000-0000-000000000000}"/>
          </ac:spMkLst>
        </pc:spChg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1133843394" sldId="260"/>
            <ac:spMk id="3" creationId="{00000000-0000-0000-0000-000000000000}"/>
          </ac:spMkLst>
        </pc:spChg>
      </pc:sldChg>
      <pc:sldChg chg="modSp mod">
        <pc:chgData name="hananhussein444@gmail.com" userId="7ae5732384901dc9" providerId="LiveId" clId="{E68935FD-1873-4C21-971B-70232EB9EDFB}" dt="2023-10-08T17:42:04.862" v="16"/>
        <pc:sldMkLst>
          <pc:docMk/>
          <pc:sldMk cId="382532242" sldId="274"/>
        </pc:sldMkLst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382532242" sldId="274"/>
            <ac:spMk id="2" creationId="{00000000-0000-0000-0000-000000000000}"/>
          </ac:spMkLst>
        </pc:spChg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382532242" sldId="274"/>
            <ac:spMk id="3" creationId="{00000000-0000-0000-0000-000000000000}"/>
          </ac:spMkLst>
        </pc:spChg>
      </pc:sldChg>
      <pc:sldChg chg="modSp mod ord">
        <pc:chgData name="hananhussein444@gmail.com" userId="7ae5732384901dc9" providerId="LiveId" clId="{E68935FD-1873-4C21-971B-70232EB9EDFB}" dt="2023-10-08T19:06:20.652" v="167"/>
        <pc:sldMkLst>
          <pc:docMk/>
          <pc:sldMk cId="3083001733" sldId="275"/>
        </pc:sldMkLst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3083001733" sldId="275"/>
            <ac:spMk id="2" creationId="{00000000-0000-0000-0000-000000000000}"/>
          </ac:spMkLst>
        </pc:spChg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3083001733" sldId="275"/>
            <ac:spMk id="3" creationId="{00000000-0000-0000-0000-000000000000}"/>
          </ac:spMkLst>
        </pc:spChg>
      </pc:sldChg>
      <pc:sldChg chg="modSp mod">
        <pc:chgData name="hananhussein444@gmail.com" userId="7ae5732384901dc9" providerId="LiveId" clId="{E68935FD-1873-4C21-971B-70232EB9EDFB}" dt="2023-10-08T17:42:04.862" v="16"/>
        <pc:sldMkLst>
          <pc:docMk/>
          <pc:sldMk cId="1067830408" sldId="276"/>
        </pc:sldMkLst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1067830408" sldId="276"/>
            <ac:spMk id="2" creationId="{00000000-0000-0000-0000-000000000000}"/>
          </ac:spMkLst>
        </pc:spChg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1067830408" sldId="276"/>
            <ac:spMk id="3" creationId="{00000000-0000-0000-0000-000000000000}"/>
          </ac:spMkLst>
        </pc:spChg>
      </pc:sldChg>
      <pc:sldChg chg="modSp mod">
        <pc:chgData name="hananhussein444@gmail.com" userId="7ae5732384901dc9" providerId="LiveId" clId="{E68935FD-1873-4C21-971B-70232EB9EDFB}" dt="2023-10-08T17:42:04.862" v="16"/>
        <pc:sldMkLst>
          <pc:docMk/>
          <pc:sldMk cId="1282715707" sldId="277"/>
        </pc:sldMkLst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1282715707" sldId="277"/>
            <ac:spMk id="2" creationId="{00000000-0000-0000-0000-000000000000}"/>
          </ac:spMkLst>
        </pc:spChg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1282715707" sldId="277"/>
            <ac:spMk id="3" creationId="{00000000-0000-0000-0000-000000000000}"/>
          </ac:spMkLst>
        </pc:spChg>
      </pc:sldChg>
      <pc:sldChg chg="modSp mod">
        <pc:chgData name="hananhussein444@gmail.com" userId="7ae5732384901dc9" providerId="LiveId" clId="{E68935FD-1873-4C21-971B-70232EB9EDFB}" dt="2023-10-08T17:42:04.862" v="16"/>
        <pc:sldMkLst>
          <pc:docMk/>
          <pc:sldMk cId="215595918" sldId="278"/>
        </pc:sldMkLst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215595918" sldId="278"/>
            <ac:spMk id="2" creationId="{00000000-0000-0000-0000-000000000000}"/>
          </ac:spMkLst>
        </pc:spChg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215595918" sldId="278"/>
            <ac:spMk id="3" creationId="{00000000-0000-0000-0000-000000000000}"/>
          </ac:spMkLst>
        </pc:spChg>
      </pc:sldChg>
      <pc:sldChg chg="modSp mod">
        <pc:chgData name="hananhussein444@gmail.com" userId="7ae5732384901dc9" providerId="LiveId" clId="{E68935FD-1873-4C21-971B-70232EB9EDFB}" dt="2023-10-08T17:42:04.862" v="16"/>
        <pc:sldMkLst>
          <pc:docMk/>
          <pc:sldMk cId="3686840116" sldId="279"/>
        </pc:sldMkLst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3686840116" sldId="279"/>
            <ac:spMk id="2" creationId="{00000000-0000-0000-0000-000000000000}"/>
          </ac:spMkLst>
        </pc:spChg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3686840116" sldId="279"/>
            <ac:spMk id="3" creationId="{00000000-0000-0000-0000-000000000000}"/>
          </ac:spMkLst>
        </pc:spChg>
      </pc:sldChg>
      <pc:sldChg chg="modSp mod">
        <pc:chgData name="hananhussein444@gmail.com" userId="7ae5732384901dc9" providerId="LiveId" clId="{E68935FD-1873-4C21-971B-70232EB9EDFB}" dt="2023-10-08T17:42:04.862" v="16"/>
        <pc:sldMkLst>
          <pc:docMk/>
          <pc:sldMk cId="148806745" sldId="280"/>
        </pc:sldMkLst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148806745" sldId="280"/>
            <ac:spMk id="2" creationId="{00000000-0000-0000-0000-000000000000}"/>
          </ac:spMkLst>
        </pc:spChg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148806745" sldId="280"/>
            <ac:spMk id="3" creationId="{00000000-0000-0000-0000-000000000000}"/>
          </ac:spMkLst>
        </pc:spChg>
      </pc:sldChg>
      <pc:sldChg chg="modSp mod">
        <pc:chgData name="hananhussein444@gmail.com" userId="7ae5732384901dc9" providerId="LiveId" clId="{E68935FD-1873-4C21-971B-70232EB9EDFB}" dt="2023-10-08T17:42:04.862" v="16"/>
        <pc:sldMkLst>
          <pc:docMk/>
          <pc:sldMk cId="1753493962" sldId="281"/>
        </pc:sldMkLst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1753493962" sldId="281"/>
            <ac:spMk id="2" creationId="{00000000-0000-0000-0000-000000000000}"/>
          </ac:spMkLst>
        </pc:spChg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1753493962" sldId="281"/>
            <ac:spMk id="3" creationId="{00000000-0000-0000-0000-000000000000}"/>
          </ac:spMkLst>
        </pc:spChg>
      </pc:sldChg>
      <pc:sldChg chg="modSp">
        <pc:chgData name="hananhussein444@gmail.com" userId="7ae5732384901dc9" providerId="LiveId" clId="{E68935FD-1873-4C21-971B-70232EB9EDFB}" dt="2023-10-08T17:42:04.862" v="16"/>
        <pc:sldMkLst>
          <pc:docMk/>
          <pc:sldMk cId="1130974872" sldId="282"/>
        </pc:sldMkLst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1130974872" sldId="282"/>
            <ac:spMk id="2" creationId="{00000000-0000-0000-0000-000000000000}"/>
          </ac:spMkLst>
        </pc:spChg>
        <pc:spChg chg="mod">
          <ac:chgData name="hananhussein444@gmail.com" userId="7ae5732384901dc9" providerId="LiveId" clId="{E68935FD-1873-4C21-971B-70232EB9EDFB}" dt="2023-10-08T17:42:04.862" v="16"/>
          <ac:spMkLst>
            <pc:docMk/>
            <pc:sldMk cId="1130974872" sldId="282"/>
            <ac:spMk id="3" creationId="{00000000-0000-0000-0000-000000000000}"/>
          </ac:spMkLst>
        </pc:spChg>
      </pc:sldChg>
      <pc:sldMasterChg chg="setBg modSldLayout">
        <pc:chgData name="hananhussein444@gmail.com" userId="7ae5732384901dc9" providerId="LiveId" clId="{E68935FD-1873-4C21-971B-70232EB9EDFB}" dt="2023-10-08T17:47:51.346" v="159"/>
        <pc:sldMasterMkLst>
          <pc:docMk/>
          <pc:sldMasterMk cId="0" sldId="2147483660"/>
        </pc:sldMasterMkLst>
        <pc:sldLayoutChg chg="setBg">
          <pc:chgData name="hananhussein444@gmail.com" userId="7ae5732384901dc9" providerId="LiveId" clId="{E68935FD-1873-4C21-971B-70232EB9EDFB}" dt="2023-10-08T17:47:51.346" v="159"/>
          <pc:sldLayoutMkLst>
            <pc:docMk/>
            <pc:sldMasterMk cId="0" sldId="2147483660"/>
            <pc:sldLayoutMk cId="0" sldId="2147483661"/>
          </pc:sldLayoutMkLst>
        </pc:sldLayoutChg>
        <pc:sldLayoutChg chg="setBg">
          <pc:chgData name="hananhussein444@gmail.com" userId="7ae5732384901dc9" providerId="LiveId" clId="{E68935FD-1873-4C21-971B-70232EB9EDFB}" dt="2023-10-08T17:47:51.346" v="159"/>
          <pc:sldLayoutMkLst>
            <pc:docMk/>
            <pc:sldMasterMk cId="0" sldId="2147483660"/>
            <pc:sldLayoutMk cId="0" sldId="2147483662"/>
          </pc:sldLayoutMkLst>
        </pc:sldLayoutChg>
        <pc:sldLayoutChg chg="setBg">
          <pc:chgData name="hananhussein444@gmail.com" userId="7ae5732384901dc9" providerId="LiveId" clId="{E68935FD-1873-4C21-971B-70232EB9EDFB}" dt="2023-10-08T17:47:51.346" v="159"/>
          <pc:sldLayoutMkLst>
            <pc:docMk/>
            <pc:sldMasterMk cId="0" sldId="2147483660"/>
            <pc:sldLayoutMk cId="0" sldId="2147483663"/>
          </pc:sldLayoutMkLst>
        </pc:sldLayoutChg>
        <pc:sldLayoutChg chg="setBg">
          <pc:chgData name="hananhussein444@gmail.com" userId="7ae5732384901dc9" providerId="LiveId" clId="{E68935FD-1873-4C21-971B-70232EB9EDFB}" dt="2023-10-08T17:47:51.346" v="159"/>
          <pc:sldLayoutMkLst>
            <pc:docMk/>
            <pc:sldMasterMk cId="0" sldId="2147483660"/>
            <pc:sldLayoutMk cId="0" sldId="2147483664"/>
          </pc:sldLayoutMkLst>
        </pc:sldLayoutChg>
        <pc:sldLayoutChg chg="setBg">
          <pc:chgData name="hananhussein444@gmail.com" userId="7ae5732384901dc9" providerId="LiveId" clId="{E68935FD-1873-4C21-971B-70232EB9EDFB}" dt="2023-10-08T17:47:51.346" v="159"/>
          <pc:sldLayoutMkLst>
            <pc:docMk/>
            <pc:sldMasterMk cId="0" sldId="2147483660"/>
            <pc:sldLayoutMk cId="0" sldId="2147483665"/>
          </pc:sldLayoutMkLst>
        </pc:sldLayoutChg>
        <pc:sldLayoutChg chg="setBg">
          <pc:chgData name="hananhussein444@gmail.com" userId="7ae5732384901dc9" providerId="LiveId" clId="{E68935FD-1873-4C21-971B-70232EB9EDFB}" dt="2023-10-08T17:47:51.346" v="159"/>
          <pc:sldLayoutMkLst>
            <pc:docMk/>
            <pc:sldMasterMk cId="0" sldId="2147483660"/>
            <pc:sldLayoutMk cId="0" sldId="2147483666"/>
          </pc:sldLayoutMkLst>
        </pc:sldLayoutChg>
        <pc:sldLayoutChg chg="setBg">
          <pc:chgData name="hananhussein444@gmail.com" userId="7ae5732384901dc9" providerId="LiveId" clId="{E68935FD-1873-4C21-971B-70232EB9EDFB}" dt="2023-10-08T17:47:51.346" v="159"/>
          <pc:sldLayoutMkLst>
            <pc:docMk/>
            <pc:sldMasterMk cId="0" sldId="2147483660"/>
            <pc:sldLayoutMk cId="0" sldId="2147483667"/>
          </pc:sldLayoutMkLst>
        </pc:sldLayoutChg>
        <pc:sldLayoutChg chg="setBg">
          <pc:chgData name="hananhussein444@gmail.com" userId="7ae5732384901dc9" providerId="LiveId" clId="{E68935FD-1873-4C21-971B-70232EB9EDFB}" dt="2023-10-08T17:47:51.346" v="159"/>
          <pc:sldLayoutMkLst>
            <pc:docMk/>
            <pc:sldMasterMk cId="0" sldId="2147483660"/>
            <pc:sldLayoutMk cId="0" sldId="2147483668"/>
          </pc:sldLayoutMkLst>
        </pc:sldLayoutChg>
        <pc:sldLayoutChg chg="setBg">
          <pc:chgData name="hananhussein444@gmail.com" userId="7ae5732384901dc9" providerId="LiveId" clId="{E68935FD-1873-4C21-971B-70232EB9EDFB}" dt="2023-10-08T17:47:51.346" v="159"/>
          <pc:sldLayoutMkLst>
            <pc:docMk/>
            <pc:sldMasterMk cId="0" sldId="2147483660"/>
            <pc:sldLayoutMk cId="0" sldId="2147483669"/>
          </pc:sldLayoutMkLst>
        </pc:sldLayoutChg>
        <pc:sldLayoutChg chg="setBg">
          <pc:chgData name="hananhussein444@gmail.com" userId="7ae5732384901dc9" providerId="LiveId" clId="{E68935FD-1873-4C21-971B-70232EB9EDFB}" dt="2023-10-08T17:47:51.346" v="159"/>
          <pc:sldLayoutMkLst>
            <pc:docMk/>
            <pc:sldMasterMk cId="0" sldId="2147483660"/>
            <pc:sldLayoutMk cId="0" sldId="2147483670"/>
          </pc:sldLayoutMkLst>
        </pc:sldLayoutChg>
        <pc:sldLayoutChg chg="setBg">
          <pc:chgData name="hananhussein444@gmail.com" userId="7ae5732384901dc9" providerId="LiveId" clId="{E68935FD-1873-4C21-971B-70232EB9EDFB}" dt="2023-10-08T17:47:51.346" v="159"/>
          <pc:sldLayoutMkLst>
            <pc:docMk/>
            <pc:sldMasterMk cId="0" sldId="2147483660"/>
            <pc:sldLayoutMk cId="0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6870757-FB30-4D57-9811-24DF121765CB}" type="datetimeFigureOut">
              <a:rPr lang="ar-IQ" smtClean="0"/>
              <a:t>29/03/1446</a:t>
            </a:fld>
            <a:endParaRPr lang="ar-IQ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59FD258-4E1C-43F7-9FA5-725078F2171B}" type="slidenum">
              <a:rPr lang="ar-IQ" smtClean="0"/>
              <a:t>‹#›</a:t>
            </a:fld>
            <a:endParaRPr lang="ar-IQ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0757-FB30-4D57-9811-24DF121765CB}" type="datetimeFigureOut">
              <a:rPr lang="ar-IQ" smtClean="0"/>
              <a:t>29/03/1446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258-4E1C-43F7-9FA5-725078F2171B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0757-FB30-4D57-9811-24DF121765CB}" type="datetimeFigureOut">
              <a:rPr lang="ar-IQ" smtClean="0"/>
              <a:t>29/03/1446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258-4E1C-43F7-9FA5-725078F2171B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0757-FB30-4D57-9811-24DF121765CB}" type="datetimeFigureOut">
              <a:rPr lang="ar-IQ" smtClean="0"/>
              <a:t>29/03/1446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258-4E1C-43F7-9FA5-725078F2171B}" type="slidenum">
              <a:rPr lang="ar-IQ" smtClean="0"/>
              <a:t>‹#›</a:t>
            </a:fld>
            <a:endParaRPr lang="ar-IQ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0757-FB30-4D57-9811-24DF121765CB}" type="datetimeFigureOut">
              <a:rPr lang="ar-IQ" smtClean="0"/>
              <a:t>29/03/1446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258-4E1C-43F7-9FA5-725078F2171B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0757-FB30-4D57-9811-24DF121765CB}" type="datetimeFigureOut">
              <a:rPr lang="ar-IQ" smtClean="0"/>
              <a:t>29/03/1446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258-4E1C-43F7-9FA5-725078F2171B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0757-FB30-4D57-9811-24DF121765CB}" type="datetimeFigureOut">
              <a:rPr lang="ar-IQ" smtClean="0"/>
              <a:t>29/03/1446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258-4E1C-43F7-9FA5-725078F2171B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0757-FB30-4D57-9811-24DF121765CB}" type="datetimeFigureOut">
              <a:rPr lang="ar-IQ" smtClean="0"/>
              <a:t>29/03/1446</a:t>
            </a:fld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258-4E1C-43F7-9FA5-725078F2171B}" type="slidenum">
              <a:rPr lang="ar-IQ" smtClean="0"/>
              <a:t>‹#›</a:t>
            </a:fld>
            <a:endParaRPr lang="ar-IQ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IQ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0757-FB30-4D57-9811-24DF121765CB}" type="datetimeFigureOut">
              <a:rPr lang="ar-IQ" smtClean="0"/>
              <a:t>29/03/1446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258-4E1C-43F7-9FA5-725078F2171B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0757-FB30-4D57-9811-24DF121765CB}" type="datetimeFigureOut">
              <a:rPr lang="ar-IQ" smtClean="0"/>
              <a:t>29/03/1446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258-4E1C-43F7-9FA5-725078F2171B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70757-FB30-4D57-9811-24DF121765CB}" type="datetimeFigureOut">
              <a:rPr lang="ar-IQ" smtClean="0"/>
              <a:t>29/03/1446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FD258-4E1C-43F7-9FA5-725078F2171B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62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46870757-FB30-4D57-9811-24DF121765CB}" type="datetimeFigureOut">
              <a:rPr lang="ar-IQ" smtClean="0"/>
              <a:t>29/03/1446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59FD258-4E1C-43F7-9FA5-725078F2171B}" type="slidenum">
              <a:rPr lang="ar-IQ" smtClean="0"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/>
              <a:t>المحاضرة الأولى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IQ" dirty="0"/>
              <a:t>طرائق التدريس </a:t>
            </a:r>
          </a:p>
          <a:p>
            <a:r>
              <a:rPr lang="ar-IQ" dirty="0"/>
              <a:t>طريقة المحاضرة</a:t>
            </a:r>
          </a:p>
          <a:p>
            <a:r>
              <a:rPr lang="ar-IQ" dirty="0"/>
              <a:t> الألقاء </a:t>
            </a:r>
            <a:r>
              <a:rPr lang="en-US" dirty="0"/>
              <a:t>     </a:t>
            </a:r>
            <a:r>
              <a:rPr lang="ar-IQ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50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r-IQ" dirty="0"/>
              <a:t>طريقة المحاضرة </a:t>
            </a:r>
            <a:br>
              <a:rPr lang="ar-IQ" dirty="0"/>
            </a:br>
            <a:r>
              <a:rPr lang="ar-IQ" dirty="0"/>
              <a:t>((الالقاء))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IQ" dirty="0"/>
              <a:t>تعد طريقة المحاضرة من أكثر طرائق التدريس وأكثرها شيوعاً ،وخاصة في المناسبات العامة التي تتطلب عرض موضوعات محددة في أوقات قصيرة ، لتفسير ظاهرة كونية مثلاً، أو تعديل أتجاهات سلبية ، أو شرح موقف شرعي ، وترتبط هذه الطريقة بالمادة العلمية والموضوع المحدد للدرس أرتباطاً مباشراً ، وللمدرس الدور الكبير فيها ، وفي القاءها ، أما دور الطلبة فيتمثل في الأستماع والحفظ والأستقبال .</a:t>
            </a:r>
          </a:p>
        </p:txBody>
      </p:sp>
    </p:spTree>
    <p:extLst>
      <p:ext uri="{BB962C8B-B14F-4D97-AF65-F5344CB8AC3E}">
        <p14:creationId xmlns:p14="http://schemas.microsoft.com/office/powerpoint/2010/main" val="214535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4"/>
    </mc:Choice>
    <mc:Fallback xmlns="">
      <p:transition spd="slow" advTm="515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/>
              <a:t>مفهوم المحاضرة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ar-IQ" dirty="0"/>
              <a:t>تعرف المحاضرة :- بأنها عملية عرض المعلومات عرضاً شفوياً ،وعلى نحو مستمر من المدرس الى الطلبة دون أن يقاطعه أحد منهم ، فدورهم الأساس هو حسن الأصغاء والأستماع لما يقدمه من حقائق ومعلومات ، وقد يوجه في أثناء المحاضرة أو في نهايتها بعض الأسئلة الى الطلبة للتأكد من مدى انتباههم وتتبعهم لما قدمه ، وتعرف مدى أكتسابهم لتلك المعلومات وأستبقائهم لها.</a:t>
            </a:r>
          </a:p>
          <a:p>
            <a:endParaRPr lang="ar-IQ" dirty="0"/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573010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/>
              <a:t>التخطيط للتدريس بطريقة المحاضرة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ar-IQ" dirty="0"/>
              <a:t>المدرس الذي يرغب في عرض درسه بصورة منهجية ، يتوجب عليه أن يخطط لذلك ، ويتضمن التخطيط للتدريس بطريقة المحاضرة مايأتي :-</a:t>
            </a:r>
          </a:p>
          <a:p>
            <a:pPr algn="just"/>
            <a:r>
              <a:rPr lang="ar-IQ" dirty="0"/>
              <a:t>1- تحديد المشكلة  :- تنطلق فكرة المحاضرة في موضوع ما من تقدير المدرس لظرورفها ومناسبتها لتحقيق الأهداف التي ينشد أيصال الطلبة اليها، فاذا رأى مدرس التربية الأسلامية مثلاً : أنه من الواجب تقديم محاضرة عن الصحبة وحسن أخيتار الزملاء ، يتعين عليه قبل كل شيء أن يحدد المشكلةالتي ينطوي عليها الموضوع ، وتصاغ هذه المشكلة على شكل سؤال ، الهدف منه توضيح الحقائق وتقديمها .</a:t>
            </a:r>
          </a:p>
        </p:txBody>
      </p:sp>
    </p:spTree>
    <p:extLst>
      <p:ext uri="{BB962C8B-B14F-4D97-AF65-F5344CB8AC3E}">
        <p14:creationId xmlns:p14="http://schemas.microsoft.com/office/powerpoint/2010/main" val="382532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/>
              <a:t>التخطيط للتدريس بطريقة المحاضرة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IQ" dirty="0"/>
              <a:t>2- تحديد أهداف المحاضرة : بعد أن يحدد المدرس مشكلة درسه ، يعمل على تحديد الأهداف التي يرجو تحقيقيها ، وتصاغ هذه الأهداف صياغة أجرائية ( سلوكية ) أي أنها تصف أنواعاً من السلوك القابلة للملاحظة والقياس .</a:t>
            </a:r>
          </a:p>
          <a:p>
            <a:pPr algn="just"/>
            <a:r>
              <a:rPr lang="ar-IQ" dirty="0"/>
              <a:t>3- أختيار مقدمة المحاضرة وصياغتها: على المدرس أن يختار مقدمة جذابة يستطيع لفت أنظار الطلبة اليه.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083001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/>
              <a:t>التخطيط للتدريس بطريقة المحاضرة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ar-IQ" dirty="0"/>
              <a:t>4- كتابة نص المحاضرة : بعد أن يحدد المدرس المشكلة والأهداف من المحاضرة ، ينتقل الى كتابة نص المحاضرة ، وهناك ثلاث أشكال لكتابة نص المحاضرة .</a:t>
            </a:r>
          </a:p>
          <a:p>
            <a:pPr algn="just"/>
            <a:r>
              <a:rPr lang="ar-IQ" dirty="0"/>
              <a:t>الشكل الأول : قد يقتصر المدرس على تدوين عناوين الفقرات ، ويسجل أمام كل فقرة بعض الأرقام والأسماء والمواقع فقط ، حتى لا ينساها أثناء تقديم المحاضرة ، أما ما يتعلق بالشروح ، والأمثلة ، والمقارنات ،فلا يرى الطلبة منها شيء على أمل أن يلقيها بشكل أرتجالي أي دون الرجوع الى نص مكتوب ، وفي مثل هذه الحالة يفترض أن يكون المدرس متمكناً جداً من الموضوع 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067830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/>
              <a:t>التخطيط للتدريس بطريقة المحاضرة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ar-IQ" dirty="0"/>
              <a:t>الشكل الثاني : يعمد المدرس  على كتابة نص مختصر لكل فقرة من فقرات المحاضرة ، وذلك ضماناً لعدم نسيانها أولاً ، وتحسباً لتقديمها الى طلابه على شكل ملخص للمحاضرة ثانياً.</a:t>
            </a:r>
          </a:p>
          <a:p>
            <a:pPr algn="just"/>
            <a:r>
              <a:rPr lang="ar-IQ" dirty="0"/>
              <a:t>الشكل الثالث :- يعمد المدرس الى تدوين نص كامل للمحاضرة بحيث يستطيع أي طالب أو أي شخص أخر مهتماً بالموضوع الأفادة منه ، ولايتم أستعمال هذا الشكل من كتابة نص المحاضرة عن ضعف في أمكانات المدرس ، بل أنه يتم عن حرص المدرس على توفير مادة علمية مفيدة لدى طلابه</a:t>
            </a:r>
          </a:p>
        </p:txBody>
      </p:sp>
    </p:spTree>
    <p:extLst>
      <p:ext uri="{BB962C8B-B14F-4D97-AF65-F5344CB8AC3E}">
        <p14:creationId xmlns:p14="http://schemas.microsoft.com/office/powerpoint/2010/main" val="1282715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/>
              <a:t>التخطيط للتدريس بطريقة المحاضرة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IQ" dirty="0"/>
              <a:t>يمكنهم من الرجوع اليها عند الحاجة ، ولاتنسى الجهد الذي يبذله المدرس في سبيل كتابة مثل هذا النص .</a:t>
            </a:r>
          </a:p>
          <a:p>
            <a:pPr algn="just"/>
            <a:r>
              <a:rPr lang="ar-IQ" dirty="0"/>
              <a:t>5- كتابة خلاصة للمحاضرة :- على المدرس أن يكتب النتائج التي توصل اليها من محاضرته ، لذلك يثبت الحقائق، والمفاهيم الأساسية والعلاقات ، والنظريات التي توصل اليها من خلال المحاضرة 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15595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/>
              <a:t>التخطيط للتدريس بطريقة المحاضرة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ar-IQ" dirty="0"/>
              <a:t>6- تحديد الوقت :- يقسم وقت المحاضرة على قسمين متساويين تقريباً :</a:t>
            </a:r>
          </a:p>
          <a:p>
            <a:pPr algn="just"/>
            <a:r>
              <a:rPr lang="ar-IQ" dirty="0"/>
              <a:t>القسم الأول :- يخصص للأجراءات التي سيقوم بها المدرس أثناء القائه المحاضرة  التي تتضمن أثارة أهتمام الطلبة بالموضوع ، وعرض المعلومات عن طريق الشرح وأستعمال الوسائل التعليمية والعروض العلمية ، وغير ذلك ، وأذا أفترضنا أن المدة الزمنية المخصصة لهذه المحاضرة هي ساعة واحدة فيمكن أن يوزع الوقت على وفق ما يأتي:-</a:t>
            </a:r>
          </a:p>
        </p:txBody>
      </p:sp>
    </p:spTree>
    <p:extLst>
      <p:ext uri="{BB962C8B-B14F-4D97-AF65-F5344CB8AC3E}">
        <p14:creationId xmlns:p14="http://schemas.microsoft.com/office/powerpoint/2010/main" val="3686840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/>
              <a:t>التخطيط للتدريس بطريقة المحاضرة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ar-IQ" dirty="0"/>
              <a:t>- من دقيقتين الى خمس دقائق ، تخصص لتقديم المحاضرة ، وأثارة الأهتمام بها .</a:t>
            </a:r>
          </a:p>
          <a:p>
            <a:r>
              <a:rPr lang="ar-IQ" dirty="0"/>
              <a:t>- من (25-35) دقيقة تخصص لعرض المعلومات التفصيلية .</a:t>
            </a:r>
          </a:p>
          <a:p>
            <a:r>
              <a:rPr lang="ar-IQ" dirty="0"/>
              <a:t>- من دقيقتين الى خمس دقائق ، تخصص للخلاصة الختامية .</a:t>
            </a:r>
          </a:p>
          <a:p>
            <a:r>
              <a:rPr lang="ar-IQ" dirty="0"/>
              <a:t>أما القسم الثاني من الوقت : أي فيما بين (15-30) دقيقة فانها تخصص لمرحلة المسألة ، وهي من أهم خطوات تنفيذ المحاضرة ، أذ يعطي المدرس من خلالها </a:t>
            </a:r>
          </a:p>
        </p:txBody>
      </p:sp>
    </p:spTree>
    <p:extLst>
      <p:ext uri="{BB962C8B-B14F-4D97-AF65-F5344CB8AC3E}">
        <p14:creationId xmlns:p14="http://schemas.microsoft.com/office/powerpoint/2010/main" val="148806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IQ" dirty="0"/>
              <a:t>التخطيط للتدريس بطريقة المحاضرة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/>
              <a:t>الفرصة لطلابه ليسألوا ويستوضحوا منه عما تصوروا أنه أراد أيصاله اليهم .</a:t>
            </a:r>
          </a:p>
          <a:p>
            <a:r>
              <a:rPr lang="ar-IQ" dirty="0"/>
              <a:t>وتقوم المسألة بدور التقويم في الدروس العادية ، فهي توفر التغذية الراجعة والتعزيز لكل من المدرس والطلبة . </a:t>
            </a:r>
          </a:p>
        </p:txBody>
      </p:sp>
    </p:spTree>
    <p:extLst>
      <p:ext uri="{BB962C8B-B14F-4D97-AF65-F5344CB8AC3E}">
        <p14:creationId xmlns:p14="http://schemas.microsoft.com/office/powerpoint/2010/main" val="1753493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IQ" dirty="0"/>
              <a:t>تنفيذ التدريس بطريقة المحاضرة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/>
              <a:t>ينفذ درس المحاضرة على وفقأ ربع خطوات رئيسية هي :-  </a:t>
            </a:r>
          </a:p>
          <a:p>
            <a:r>
              <a:rPr lang="ar-IQ" dirty="0"/>
              <a:t>1- التقديم للمحاضرة وأثارة أهتمام الطلبة: والزمن المحدد لها (2-5)دقائق.</a:t>
            </a:r>
          </a:p>
          <a:p>
            <a:r>
              <a:rPr lang="ar-IQ" dirty="0"/>
              <a:t>2-عرض المعلومات التفصيلية : ويخصص عادة لهذه الخطوة من (20-30) دقيقة.</a:t>
            </a:r>
          </a:p>
          <a:p>
            <a:r>
              <a:rPr lang="ar-IQ" dirty="0"/>
              <a:t>3- عرض الخلاصة الختامية : ويخصص لهذه الخطوة من (2-3) دقائق.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903385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IQ" dirty="0"/>
              <a:t>تنفيذ التدريس بطريقة المحاضرة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dirty="0"/>
              <a:t>4- المسألة :ويخصص لهذه الخطوة من (5-10) دقائق .</a:t>
            </a:r>
          </a:p>
          <a:p>
            <a:endParaRPr lang="ar-IQ" dirty="0"/>
          </a:p>
          <a:p>
            <a:endParaRPr lang="ar-IQ" dirty="0"/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133843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ar-IQ" dirty="0"/>
          </a:p>
          <a:p>
            <a:pPr marL="68580" indent="0">
              <a:buNone/>
            </a:pPr>
            <a:endParaRPr lang="ar-IQ" dirty="0"/>
          </a:p>
          <a:p>
            <a:endParaRPr lang="ar-IQ" dirty="0"/>
          </a:p>
          <a:p>
            <a:r>
              <a:rPr lang="ar-IQ" sz="4400" dirty="0"/>
              <a:t>             شكراً لكم</a:t>
            </a:r>
          </a:p>
        </p:txBody>
      </p:sp>
    </p:spTree>
    <p:extLst>
      <p:ext uri="{BB962C8B-B14F-4D97-AF65-F5344CB8AC3E}">
        <p14:creationId xmlns:p14="http://schemas.microsoft.com/office/powerpoint/2010/main" val="11309748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374</TotalTime>
  <Words>780</Words>
  <Application>Microsoft Office PowerPoint</Application>
  <PresentationFormat>عرض على الشاشة (3:4)‏</PresentationFormat>
  <Paragraphs>46</Paragraphs>
  <Slides>14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Austin</vt:lpstr>
      <vt:lpstr>المحاضرة الأولى</vt:lpstr>
      <vt:lpstr>طريقة المحاضرة  ((الالقاء))  </vt:lpstr>
      <vt:lpstr>مفهوم المحاضرة </vt:lpstr>
      <vt:lpstr>التخطيط للتدريس بطريقة المحاضرة </vt:lpstr>
      <vt:lpstr>التخطيط للتدريس بطريقة المحاضرة </vt:lpstr>
      <vt:lpstr>التخطيط للتدريس بطريقة المحاضرة </vt:lpstr>
      <vt:lpstr>التخطيط للتدريس بطريقة المحاضرة </vt:lpstr>
      <vt:lpstr>التخطيط للتدريس بطريقة المحاضرة </vt:lpstr>
      <vt:lpstr>التخطيط للتدريس بطريقة المحاضرة </vt:lpstr>
      <vt:lpstr>التخطيط للتدريس بطريقة المحاضرة </vt:lpstr>
      <vt:lpstr>التخطيط للتدريس بطريقة المحاضرة </vt:lpstr>
      <vt:lpstr>تنفيذ التدريس بطريقة المحاضرة </vt:lpstr>
      <vt:lpstr>تنفيذ التدريس بطريقة المحاضرة </vt:lpstr>
      <vt:lpstr>عرض تقديمي في PowerPoint</vt:lpstr>
    </vt:vector>
  </TitlesOfParts>
  <Company>SACC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الرابعة</dc:title>
  <dc:creator>Maher</dc:creator>
  <cp:lastModifiedBy>Maher</cp:lastModifiedBy>
  <cp:revision>17</cp:revision>
  <dcterms:created xsi:type="dcterms:W3CDTF">2020-12-17T18:15:04Z</dcterms:created>
  <dcterms:modified xsi:type="dcterms:W3CDTF">2024-10-02T04:31:24Z</dcterms:modified>
</cp:coreProperties>
</file>