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79" autoAdjust="0"/>
    <p:restoredTop sz="94660" autoAdjust="0"/>
  </p:normalViewPr>
  <p:slideViewPr>
    <p:cSldViewPr>
      <p:cViewPr varScale="1">
        <p:scale>
          <a:sx n="74" d="100"/>
          <a:sy n="74" d="100"/>
        </p:scale>
        <p:origin x="-11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C4DF7-40EA-4D59-BFC5-48C7BA395A95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D81E8-B845-462B-A349-997C94AA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069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C4DF7-40EA-4D59-BFC5-48C7BA395A95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D81E8-B845-462B-A349-997C94AA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090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C4DF7-40EA-4D59-BFC5-48C7BA395A95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D81E8-B845-462B-A349-997C94AA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45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C4DF7-40EA-4D59-BFC5-48C7BA395A95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D81E8-B845-462B-A349-997C94AA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94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C4DF7-40EA-4D59-BFC5-48C7BA395A95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D81E8-B845-462B-A349-997C94AA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619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C4DF7-40EA-4D59-BFC5-48C7BA395A95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D81E8-B845-462B-A349-997C94AA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597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C4DF7-40EA-4D59-BFC5-48C7BA395A95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D81E8-B845-462B-A349-997C94AA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72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C4DF7-40EA-4D59-BFC5-48C7BA395A95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D81E8-B845-462B-A349-997C94AA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011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C4DF7-40EA-4D59-BFC5-48C7BA395A95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D81E8-B845-462B-A349-997C94AA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36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C4DF7-40EA-4D59-BFC5-48C7BA395A95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D81E8-B845-462B-A349-997C94AA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897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C4DF7-40EA-4D59-BFC5-48C7BA395A95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D81E8-B845-462B-A349-997C94AA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445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C4DF7-40EA-4D59-BFC5-48C7BA395A95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D81E8-B845-462B-A349-997C94AA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205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600199"/>
            <a:ext cx="7772400" cy="2000251"/>
          </a:xfrm>
        </p:spPr>
        <p:txBody>
          <a:bodyPr/>
          <a:lstStyle/>
          <a:p>
            <a:r>
              <a:rPr lang="ar-IQ" dirty="0" smtClean="0"/>
              <a:t>قسم الفلسفة </a:t>
            </a:r>
            <a:br>
              <a:rPr lang="ar-IQ" dirty="0" smtClean="0"/>
            </a:br>
            <a:r>
              <a:rPr lang="ar-IQ" dirty="0" smtClean="0"/>
              <a:t>علم الكلام / الالهيات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rtl="1"/>
            <a:r>
              <a:rPr lang="ar-IQ" sz="3600" b="1" dirty="0" smtClean="0">
                <a:solidFill>
                  <a:schemeClr val="tx1"/>
                </a:solidFill>
              </a:rPr>
              <a:t>م . د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 rtl="1"/>
            <a:r>
              <a:rPr lang="ar-IQ" sz="3600" b="1" dirty="0" smtClean="0">
                <a:solidFill>
                  <a:schemeClr val="tx1"/>
                </a:solidFill>
              </a:rPr>
              <a:t>ريا خالد ناجي</a:t>
            </a:r>
          </a:p>
          <a:p>
            <a:pPr rtl="1"/>
            <a:endParaRPr lang="ar-IQ" sz="3600" b="1" dirty="0">
              <a:solidFill>
                <a:schemeClr val="tx1"/>
              </a:solidFill>
            </a:endParaRPr>
          </a:p>
          <a:p>
            <a:pPr rtl="1"/>
            <a:endParaRPr lang="ar-IQ" sz="3600" b="1" dirty="0" smtClean="0">
              <a:solidFill>
                <a:schemeClr val="tx1"/>
              </a:solidFill>
            </a:endParaRPr>
          </a:p>
          <a:p>
            <a:pPr rtl="1"/>
            <a:endParaRPr lang="ar-IQ" sz="3600" b="1" dirty="0">
              <a:solidFill>
                <a:schemeClr val="tx1"/>
              </a:solidFill>
            </a:endParaRPr>
          </a:p>
          <a:p>
            <a:pPr rtl="1"/>
            <a:endParaRPr lang="en-US" sz="3600" b="1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pPr rtl="1"/>
            <a:endParaRPr lang="en-US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36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ar-IQ" b="1" dirty="0" smtClean="0"/>
              <a:t>حالة علم اصول الدين في عهد الرسول (ص) والخلفاء الراشدين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ar-IQ" b="1" dirty="0" smtClean="0"/>
          </a:p>
          <a:p>
            <a:pPr algn="r" rtl="1"/>
            <a:endParaRPr lang="ar-IQ" b="1"/>
          </a:p>
          <a:p>
            <a:pPr algn="r" rtl="1"/>
            <a:r>
              <a:rPr lang="ar-IQ" b="1" smtClean="0"/>
              <a:t>يعد </a:t>
            </a:r>
            <a:r>
              <a:rPr lang="ar-IQ" b="1" dirty="0" smtClean="0"/>
              <a:t>تعرفنا على منهج القران الكريم في بيان العقائد الاسلامية الايمانية وتقريرها والدفاع عنها وسنبدأ بذكرها تباعا 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0923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حالة العقائد الاسلامية في عهد الرسو (ص)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IQ" b="1" dirty="0" smtClean="0"/>
              <a:t>جاء الاسلام ليقرر ان الدين الحق واحد. وهو الوحي من الله جل جلالة الى جميع انبيائه , وان اصوله </a:t>
            </a:r>
            <a:r>
              <a:rPr lang="ar-IQ" b="1" dirty="0" err="1" smtClean="0"/>
              <a:t>ثابة</a:t>
            </a:r>
            <a:r>
              <a:rPr lang="ar-IQ" b="1" dirty="0" smtClean="0"/>
              <a:t> لا تتغير ولا تتبدل كما في حالة العقائد الاسلامية.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5864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IQ" dirty="0" smtClean="0"/>
              <a:t>حالة العقائد في عهد الخلفاء الراشدين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IQ" sz="3600" b="1" dirty="0" smtClean="0"/>
              <a:t>بقيت الحالة على ما هي عليه في عهد الرسول (ص) لم </a:t>
            </a:r>
            <a:r>
              <a:rPr lang="ar-IQ" sz="3600" b="1" dirty="0" err="1" smtClean="0"/>
              <a:t>لم</a:t>
            </a:r>
            <a:r>
              <a:rPr lang="ar-IQ" sz="3600" b="1" dirty="0" smtClean="0"/>
              <a:t> يقع عليها تغيير يذكر ولا خلاف في مسائل العقائد الاسلامية .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24747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IQ" dirty="0" smtClean="0"/>
              <a:t> حالة العقائد في عهد الخلافة الاموية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ar-IQ" b="1" dirty="0" smtClean="0"/>
          </a:p>
          <a:p>
            <a:pPr algn="r" rtl="1"/>
            <a:r>
              <a:rPr lang="ar-IQ" b="1" dirty="0" smtClean="0"/>
              <a:t>في هذا العهد حدث تطور كبير جدا في العقائد الاسلامية والدينية, اذ اعتمدت فرق منهم المنهج النظري والدليل العقلي وسيلة </a:t>
            </a:r>
            <a:r>
              <a:rPr lang="ar-IQ" b="1" dirty="0" err="1" smtClean="0"/>
              <a:t>لاثبات</a:t>
            </a:r>
            <a:r>
              <a:rPr lang="ar-IQ" b="1" dirty="0" smtClean="0"/>
              <a:t> عقائدهم.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9352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حالة العقائد في عهد الخلافة العباسية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ar-IQ" b="1" dirty="0" smtClean="0"/>
          </a:p>
          <a:p>
            <a:pPr algn="r" rtl="1"/>
            <a:r>
              <a:rPr lang="ar-IQ" b="1" dirty="0" smtClean="0"/>
              <a:t>يعتبر العهد العباسي العهد الذهبي بالنسبة للتدوين وكتابة العقائد الاسلامية ففيه ظهر التدوين , وظهرت كتابة الكتب , </a:t>
            </a:r>
            <a:r>
              <a:rPr lang="ar-IQ" b="1" dirty="0" err="1" smtClean="0"/>
              <a:t>وكتابت</a:t>
            </a:r>
            <a:r>
              <a:rPr lang="ar-IQ" b="1" dirty="0" smtClean="0"/>
              <a:t> الرسائل في علم الكلام.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5001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170</Words>
  <Application>Microsoft Office PowerPoint</Application>
  <PresentationFormat>عرض على الشاشة (3:4)‏</PresentationFormat>
  <Paragraphs>22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نسق Office</vt:lpstr>
      <vt:lpstr>قسم الفلسفة  علم الكلام / الالهيات</vt:lpstr>
      <vt:lpstr>حالة علم اصول الدين في عهد الرسول (ص) والخلفاء الراشدين</vt:lpstr>
      <vt:lpstr>حالة العقائد الاسلامية في عهد الرسو (ص)</vt:lpstr>
      <vt:lpstr>حالة العقائد في عهد الخلفاء الراشدين</vt:lpstr>
      <vt:lpstr> حالة العقائد في عهد الخلافة الاموية</vt:lpstr>
      <vt:lpstr>حالة العقائد في عهد الخلافة العباسية</vt:lpstr>
    </vt:vector>
  </TitlesOfParts>
  <Company>DR.Ahmed Saker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Windows User</dc:creator>
  <cp:lastModifiedBy>Windows User</cp:lastModifiedBy>
  <cp:revision>5</cp:revision>
  <dcterms:created xsi:type="dcterms:W3CDTF">2026-09-12T08:55:05Z</dcterms:created>
  <dcterms:modified xsi:type="dcterms:W3CDTF">2026-09-12T09:32:59Z</dcterms:modified>
</cp:coreProperties>
</file>