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  <p:sldId id="266" r:id="rId8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03/04/1448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زهراء سعد فاضل 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</a:t>
            </a:r>
            <a:r>
              <a:rPr lang="ar-IQ" sz="2800" b="1" smtClean="0">
                <a:solidFill>
                  <a:schemeClr val="tx1"/>
                </a:solidFill>
                <a:cs typeface="Simple Bold Jut Out" pitchFamily="2" charset="-78"/>
              </a:rPr>
              <a:t>قسم الفلسفة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الفلسفة اليونانية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المرحلة الثانية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endParaRPr lang="ar-IQ" sz="3200" b="1" dirty="0">
              <a:cs typeface="Simple Bold Jut Out" pitchFamily="2" charset="-78"/>
            </a:endParaRPr>
          </a:p>
          <a:p>
            <a:pPr algn="ctr"/>
            <a:endParaRPr lang="ar-IQ" sz="3200" b="1" dirty="0" smtClean="0">
              <a:cs typeface="Simple Bold Jut Out" pitchFamily="2" charset="-78"/>
            </a:endParaRPr>
          </a:p>
          <a:p>
            <a:pPr algn="ctr"/>
            <a:r>
              <a:rPr lang="ar-IQ" sz="3200" b="1" dirty="0" smtClean="0">
                <a:cs typeface="Simple Bold Jut Out" pitchFamily="2" charset="-78"/>
              </a:rPr>
              <a:t>التعريف بالفلسفة </a:t>
            </a:r>
            <a:r>
              <a:rPr lang="ar-IQ" sz="3200" b="1" dirty="0" smtClean="0">
                <a:cs typeface="Simple Bold Jut Out" pitchFamily="2" charset="-78"/>
              </a:rPr>
              <a:t>الابيقورية</a:t>
            </a:r>
            <a:endParaRPr lang="ar-IQ" sz="32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</a:t>
            </a:r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الرابعة</a:t>
            </a:r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الفلسفة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الابيقورية.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المحاضرة </a:t>
            </a:r>
            <a:r>
              <a:rPr lang="ar-IQ" sz="4000" dirty="0" smtClean="0">
                <a:cs typeface="Simple Bold Jut Out" pitchFamily="2" charset="-78"/>
              </a:rPr>
              <a:t>الرابعة</a:t>
            </a:r>
            <a:r>
              <a:rPr lang="ar-IQ" sz="4000" dirty="0" smtClean="0">
                <a:cs typeface="Simple Bold Jut Out" pitchFamily="2" charset="-78"/>
              </a:rPr>
              <a:t/>
            </a:r>
            <a:br>
              <a:rPr lang="ar-IQ" sz="4000" dirty="0" smtClean="0">
                <a:cs typeface="Simple Bold Jut Out" pitchFamily="2" charset="-78"/>
              </a:rPr>
            </a:br>
            <a:r>
              <a:rPr lang="ar-IQ" sz="4000" dirty="0" smtClean="0">
                <a:cs typeface="Simple Bold Jut Out" pitchFamily="2" charset="-78"/>
              </a:rPr>
              <a:t>المدرسة الابيقورية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الرابعة</a:t>
            </a:r>
            <a:endParaRPr lang="ar-IQ" dirty="0" smtClean="0">
              <a:cs typeface="Simple Bold Jut Out" pitchFamily="2" charset="-78"/>
            </a:endParaRPr>
          </a:p>
          <a:p>
            <a:pPr algn="ctr"/>
            <a:r>
              <a:rPr lang="ar-IQ" dirty="0" smtClean="0">
                <a:cs typeface="Simple Bold Jut Out" pitchFamily="2" charset="-78"/>
              </a:rPr>
              <a:t>المدرسة الابيقورية</a:t>
            </a:r>
            <a:endParaRPr lang="ar-IQ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النشأة والتأسيس</a:t>
            </a:r>
          </a:p>
          <a:p>
            <a:r>
              <a:rPr lang="ar-IQ" sz="2400" dirty="0">
                <a:cs typeface="Simple Bold Jut Out" pitchFamily="2" charset="-78"/>
              </a:rPr>
              <a:t>أسسها الفيلسوف أبيقور سنة 306</a:t>
            </a:r>
          </a:p>
          <a:p>
            <a:r>
              <a:rPr lang="ar-IQ" sz="2400" dirty="0" smtClean="0">
                <a:cs typeface="Simple Bold Jut Out" pitchFamily="2" charset="-78"/>
              </a:rPr>
              <a:t>قبل الميلاد </a:t>
            </a:r>
            <a:r>
              <a:rPr lang="ar-IQ" sz="2400" dirty="0">
                <a:cs typeface="Simple Bold Jut Out" pitchFamily="2" charset="-78"/>
              </a:rPr>
              <a:t>في أثينا (حديقة أبيقور)، </a:t>
            </a:r>
            <a:r>
              <a:rPr lang="ar-IQ" sz="2400" dirty="0" smtClean="0">
                <a:cs typeface="Simple Bold Jut Out" pitchFamily="2" charset="-78"/>
              </a:rPr>
              <a:t>واقبل إليها </a:t>
            </a:r>
            <a:r>
              <a:rPr lang="ar-IQ" sz="2400" dirty="0">
                <a:cs typeface="Simple Bold Jut Out" pitchFamily="2" charset="-78"/>
              </a:rPr>
              <a:t>العديد من التلاميذ بحثاً عن الأخلاق وتحقيق السعادة السهلة.</a:t>
            </a:r>
            <a:endParaRPr lang="ar-IQ" sz="2400" dirty="0">
              <a:cs typeface="Simple Bold Jut Out" pitchFamily="2" charset="-78"/>
            </a:endParaRP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313723" y="1035697"/>
            <a:ext cx="5265775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المحاضرة </a:t>
            </a:r>
            <a:r>
              <a:rPr lang="ar-IQ" dirty="0" smtClean="0">
                <a:cs typeface="Simple Bold Jut Out" pitchFamily="2" charset="-78"/>
              </a:rPr>
              <a:t>الرابعة: </a:t>
            </a:r>
            <a:endParaRPr lang="ar-IQ" dirty="0">
              <a:cs typeface="Simple Bold Jut Out" pitchFamily="2" charset="-78"/>
            </a:endParaRPr>
          </a:p>
          <a:p>
            <a:r>
              <a:rPr lang="ar-IQ" dirty="0">
                <a:cs typeface="Simple Bold Jut Out" pitchFamily="2" charset="-78"/>
              </a:rPr>
              <a:t>تعريف </a:t>
            </a:r>
            <a:r>
              <a:rPr lang="ar-IQ" dirty="0" smtClean="0">
                <a:cs typeface="Simple Bold Jut Out" pitchFamily="2" charset="-78"/>
              </a:rPr>
              <a:t>ا</a:t>
            </a:r>
            <a:r>
              <a:rPr lang="ar-IQ" dirty="0" smtClean="0">
                <a:cs typeface="Simple Bold Jut Out" pitchFamily="2" charset="-78"/>
              </a:rPr>
              <a:t>لمنطق والاخلاق في الفلسفة الابيقورية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37856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المنطق والأخلاق</a:t>
            </a:r>
          </a:p>
          <a:p>
            <a:r>
              <a:rPr lang="ar-IQ" sz="2400" dirty="0">
                <a:cs typeface="Simple Bold Jut Out" pitchFamily="2" charset="-78"/>
              </a:rPr>
              <a:t>الأخلاق هي محور الفلسفة وغايتها</a:t>
            </a:r>
          </a:p>
          <a:p>
            <a:r>
              <a:rPr lang="ar-IQ" sz="2400" dirty="0">
                <a:cs typeface="Simple Bold Jut Out" pitchFamily="2" charset="-78"/>
              </a:rPr>
              <a:t>ويخدمها المنطق والعلوم الطبيعية.</a:t>
            </a:r>
          </a:p>
          <a:p>
            <a:r>
              <a:rPr lang="ar-IQ" sz="2400" dirty="0">
                <a:cs typeface="Simple Bold Jut Out" pitchFamily="2" charset="-78"/>
              </a:rPr>
              <a:t>رأى أبيقور أن الحكمة العملية توفر</a:t>
            </a:r>
          </a:p>
          <a:p>
            <a:r>
              <a:rPr lang="ar-IQ" sz="2400" dirty="0">
                <a:cs typeface="Simple Bold Jut Out" pitchFamily="2" charset="-78"/>
              </a:rPr>
              <a:t>السعادة بالأدلة والأفكار.</a:t>
            </a:r>
          </a:p>
          <a:p>
            <a:r>
              <a:rPr lang="ar-IQ" sz="2400" dirty="0">
                <a:cs typeface="Simple Bold Jut Out" pitchFamily="2" charset="-78"/>
              </a:rPr>
              <a:t>الطبيعة والذرات</a:t>
            </a:r>
          </a:p>
          <a:p>
            <a:r>
              <a:rPr lang="ar-IQ" sz="2400" dirty="0">
                <a:cs typeface="Simple Bold Jut Out" pitchFamily="2" charset="-78"/>
              </a:rPr>
              <a:t>اعتمد مذهباً مشابهاً لمذهب</a:t>
            </a:r>
          </a:p>
          <a:p>
            <a:r>
              <a:rPr lang="ar-IQ" sz="2400" dirty="0" err="1">
                <a:cs typeface="Simple Bold Jut Out" pitchFamily="2" charset="-78"/>
              </a:rPr>
              <a:t>ديموقريطس</a:t>
            </a:r>
            <a:r>
              <a:rPr lang="ar-IQ" sz="2400" dirty="0">
                <a:cs typeface="Simple Bold Jut Out" pitchFamily="2" charset="-78"/>
              </a:rPr>
              <a:t> الذري، مع تعديل يتضمن أن العلم الطبيعي ذو قيمة ذاتية لتحرير البشر من خوف الطبيعة والموت. </a:t>
            </a:r>
            <a:endParaRPr lang="ar-IQ" sz="2400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188308" y="1997838"/>
            <a:ext cx="69556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IQ" dirty="0">
                <a:cs typeface="Simple Bold Jut Out" pitchFamily="2" charset="-78"/>
              </a:rPr>
              <a:t>خصائص المعرفة وطبيعة النفس</a:t>
            </a:r>
          </a:p>
          <a:p>
            <a:r>
              <a:rPr lang="ar-IQ" dirty="0">
                <a:cs typeface="Simple Bold Jut Out" pitchFamily="2" charset="-78"/>
              </a:rPr>
              <a:t>﻿﻿أنواع المعرفة: الانفعال والإحساس هو الإدراك الظاهري، بينما الحدس الفكري والمعنى الكلي يؤدي بنا إلى التصديق بأشياء ليست واقعة في التجربة المباشرة.</a:t>
            </a:r>
          </a:p>
          <a:p>
            <a:r>
              <a:rPr lang="ar-IQ" dirty="0">
                <a:cs typeface="Simple Bold Jut Out" pitchFamily="2" charset="-78"/>
              </a:rPr>
              <a:t>﻿﻿طبيعة الجواهر والمركبات: الجواهر الفردية (الذرات) موجودة في عدد غير متناهٍ، وعلّة الحركة فيها هي الثقل الذي يحركها في خط مستقيم من أعلى لأسفل.</a:t>
            </a:r>
          </a:p>
          <a:p>
            <a:r>
              <a:rPr lang="ar-IQ" dirty="0">
                <a:cs typeface="Simple Bold Jut Out" pitchFamily="2" charset="-78"/>
              </a:rPr>
              <a:t>﻿﻿نفس الإنسان: تتألف من جسم حار لطيف للغاية، وللنفس وظيفتان: إحداهما حيوية لبث الحياة والجسم، والأخرى وجدانية للشعور والفكر والإرادة.</a:t>
            </a:r>
            <a:endParaRPr lang="ar-IQ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564878"/>
      </p:ext>
    </p:extLst>
  </p:cSld>
  <p:clrMapOvr>
    <a:masterClrMapping/>
  </p:clrMapOvr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146</Words>
  <Application>Microsoft Office PowerPoint</Application>
  <PresentationFormat>مخصص</PresentationFormat>
  <Paragraphs>42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واجهة</vt:lpstr>
      <vt:lpstr>عرض تقديمي في PowerPoint</vt:lpstr>
      <vt:lpstr>عرض تقديمي في PowerPoint</vt:lpstr>
      <vt:lpstr>عرض تقديمي في PowerPoint</vt:lpstr>
      <vt:lpstr>المحاضرة الرابعة المدرسة الابيقورية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21</cp:revision>
  <dcterms:created xsi:type="dcterms:W3CDTF">2026-09-13T12:42:28Z</dcterms:created>
  <dcterms:modified xsi:type="dcterms:W3CDTF">2026-09-14T21:52:31Z</dcterms:modified>
</cp:coreProperties>
</file>