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  <p:sldId id="266" r:id="rId8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زهراء سعد فاضل 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</a:t>
            </a:r>
            <a:r>
              <a:rPr lang="ar-IQ" sz="2800" b="1" smtClean="0">
                <a:solidFill>
                  <a:schemeClr val="tx1"/>
                </a:solidFill>
                <a:cs typeface="Simple Bold Jut Out" pitchFamily="2" charset="-78"/>
              </a:rPr>
              <a:t>قسم الفلسفة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الفلسفة اليونانية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المرحلة الثانية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endParaRPr lang="ar-IQ" sz="3200" b="1" dirty="0">
              <a:cs typeface="Simple Bold Jut Out" pitchFamily="2" charset="-78"/>
            </a:endParaRPr>
          </a:p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r>
              <a:rPr lang="ar-IQ" sz="3200" b="1" dirty="0">
                <a:cs typeface="Simple Bold Jut Out" pitchFamily="2" charset="-78"/>
              </a:rPr>
              <a:t>النفس عند ارسطو</a:t>
            </a:r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النفس في فلسفة أرسطو.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المحاضرة </a:t>
            </a:r>
            <a:r>
              <a:rPr lang="ar-IQ" sz="4000" dirty="0" smtClean="0">
                <a:cs typeface="Simple Bold Jut Out" pitchFamily="2" charset="-78"/>
              </a:rPr>
              <a:t>الثانية</a:t>
            </a:r>
            <a:r>
              <a:rPr lang="ar-IQ" sz="4000" dirty="0" smtClean="0">
                <a:cs typeface="Simple Bold Jut Out" pitchFamily="2" charset="-78"/>
              </a:rPr>
              <a:t/>
            </a:r>
            <a:br>
              <a:rPr lang="ar-IQ" sz="4000" dirty="0" smtClean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النفس عند ارسطو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الثانية</a:t>
            </a:r>
            <a:endParaRPr lang="ar-IQ" dirty="0" smtClean="0">
              <a:cs typeface="Simple Bold Jut Out" pitchFamily="2" charset="-78"/>
            </a:endParaRPr>
          </a:p>
          <a:p>
            <a:pPr algn="ctr"/>
            <a:r>
              <a:rPr lang="ar-IQ" dirty="0">
                <a:cs typeface="Simple Bold Jut Out" pitchFamily="2" charset="-78"/>
              </a:rPr>
              <a:t>النفس عند ارسطو</a:t>
            </a:r>
            <a:endParaRPr lang="ar-IQ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>
                <a:cs typeface="Simple Bold Jut Out" pitchFamily="2" charset="-78"/>
              </a:rPr>
              <a:t>• وضع أرسطو علم المنطق في صورته الكاملة ضمن مؤلفاته.</a:t>
            </a:r>
          </a:p>
          <a:p>
            <a:r>
              <a:rPr lang="ar-IQ" sz="2400" dirty="0">
                <a:cs typeface="Simple Bold Jut Out" pitchFamily="2" charset="-78"/>
              </a:rPr>
              <a:t>• عُرف لاحقًا باسم العلم التحليلي.</a:t>
            </a:r>
          </a:p>
          <a:p>
            <a:r>
              <a:rPr lang="ar-IQ" sz="2400" dirty="0">
                <a:cs typeface="Simple Bold Jut Out" pitchFamily="2" charset="-78"/>
              </a:rPr>
              <a:t>• أُطلقت تسمية «المنطق» على مؤلفاته من قبل الشُّرّاح الذين جاءوا بعده.</a:t>
            </a: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الثانية: </a:t>
            </a:r>
            <a:endParaRPr lang="ar-IQ" dirty="0">
              <a:cs typeface="Simple Bold Jut Out" pitchFamily="2" charset="-78"/>
            </a:endParaRPr>
          </a:p>
          <a:p>
            <a:r>
              <a:rPr lang="ar-IQ" dirty="0">
                <a:cs typeface="Simple Bold Jut Out" pitchFamily="2" charset="-78"/>
              </a:rPr>
              <a:t>تعريف أرسطو للمنطق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• عرّف أرسطو المنطق بأنه «آلة للعلم وموضوعه الحقيقي هو العلم نفسه».</a:t>
            </a:r>
          </a:p>
          <a:p>
            <a:r>
              <a:rPr lang="ar-IQ" sz="2400" dirty="0">
                <a:cs typeface="Simple Bold Jut Out" pitchFamily="2" charset="-78"/>
              </a:rPr>
              <a:t>• تأثر بهذا التعريف علماء المنطق في العصور الوسطى، الإسلامية والمسيحية.</a:t>
            </a:r>
          </a:p>
          <a:p>
            <a:r>
              <a:rPr lang="ar-IQ" sz="2400" dirty="0">
                <a:cs typeface="Simple Bold Jut Out" pitchFamily="2" charset="-78"/>
              </a:rPr>
              <a:t>• أصبح المنطق أداة أساسية لتنظيم المعرفة والعلم. </a:t>
            </a: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2189163"/>
            <a:ext cx="9321800" cy="248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64878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150</TotalTime>
  <Words>136</Words>
  <Application>Microsoft Office PowerPoint</Application>
  <PresentationFormat>مخصص</PresentationFormat>
  <Paragraphs>32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واجهة</vt:lpstr>
      <vt:lpstr>عرض تقديمي في PowerPoint</vt:lpstr>
      <vt:lpstr>عرض تقديمي في PowerPoint</vt:lpstr>
      <vt:lpstr>عرض تقديمي في PowerPoint</vt:lpstr>
      <vt:lpstr>المحاضرة الثانية النفس عند ارسطو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23</cp:revision>
  <dcterms:created xsi:type="dcterms:W3CDTF">2026-09-13T12:42:28Z</dcterms:created>
  <dcterms:modified xsi:type="dcterms:W3CDTF">2026-09-14T21:58:26Z</dcterms:modified>
</cp:coreProperties>
</file>