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60" r:id="rId3"/>
    <p:sldId id="257" r:id="rId4"/>
    <p:sldId id="258" r:id="rId5"/>
    <p:sldId id="259" r:id="rId6"/>
  </p:sldIdLst>
  <p:sldSz cx="23749000" cy="16802100"/>
  <p:notesSz cx="6858000" cy="9144000"/>
  <p:defaultTextStyle>
    <a:defPPr>
      <a:defRPr lang="en-US"/>
    </a:defPPr>
    <a:lvl1pPr marL="0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9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18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78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37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99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58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17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76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2" autoAdjust="0"/>
    <p:restoredTop sz="94620" autoAdjust="0"/>
  </p:normalViewPr>
  <p:slideViewPr>
    <p:cSldViewPr>
      <p:cViewPr varScale="1">
        <p:scale>
          <a:sx n="39" d="100"/>
          <a:sy n="39" d="100"/>
        </p:scale>
        <p:origin x="-898" y="-77"/>
      </p:cViewPr>
      <p:guideLst>
        <p:guide orient="horz" pos="2161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335881" y="13107261"/>
            <a:ext cx="22413119" cy="5833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31718" tIns="115859" rIns="231718" bIns="115859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989542" y="11890858"/>
            <a:ext cx="21967825" cy="2994819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89542" y="9521190"/>
            <a:ext cx="21967825" cy="2240280"/>
          </a:xfrm>
        </p:spPr>
        <p:txBody>
          <a:bodyPr anchor="b"/>
          <a:lstStyle>
            <a:lvl1pPr marL="0" indent="0" algn="l">
              <a:buNone/>
              <a:defRPr sz="6100">
                <a:solidFill>
                  <a:schemeClr val="tx2">
                    <a:shade val="75000"/>
                  </a:schemeClr>
                </a:solidFill>
              </a:defRPr>
            </a:lvl1pPr>
            <a:lvl2pPr marL="1158591" indent="0" algn="ctr">
              <a:buNone/>
            </a:lvl2pPr>
            <a:lvl3pPr marL="2317181" indent="0" algn="ctr">
              <a:buNone/>
            </a:lvl3pPr>
            <a:lvl4pPr marL="3475772" indent="0" algn="ctr">
              <a:buNone/>
            </a:lvl4pPr>
            <a:lvl5pPr marL="4634362" indent="0" algn="ctr">
              <a:buNone/>
            </a:lvl5pPr>
            <a:lvl6pPr marL="5792953" indent="0" algn="ctr">
              <a:buNone/>
            </a:lvl6pPr>
            <a:lvl7pPr marL="6951543" indent="0" algn="ctr">
              <a:buNone/>
            </a:lvl7pPr>
            <a:lvl8pPr marL="8110134" indent="0" algn="ctr">
              <a:buNone/>
            </a:lvl8pPr>
            <a:lvl9pPr marL="9268724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21374100" y="15861182"/>
            <a:ext cx="1971167" cy="604876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9301692" y="186691"/>
            <a:ext cx="7520517" cy="707866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21374100" y="15861182"/>
            <a:ext cx="1971167" cy="604876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335881" y="8440011"/>
            <a:ext cx="22413119" cy="5833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31718" tIns="115859" rIns="231718" bIns="115859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89542" y="4107180"/>
            <a:ext cx="21967825" cy="2987040"/>
          </a:xfrm>
        </p:spPr>
        <p:txBody>
          <a:bodyPr anchor="b"/>
          <a:lstStyle>
            <a:lvl1pPr marL="0" indent="0" algn="r">
              <a:buNone/>
              <a:defRPr sz="51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46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41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35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35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8734" y="7220360"/>
            <a:ext cx="22561550" cy="2902821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783717" y="1120140"/>
            <a:ext cx="22561550" cy="206105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791634" y="3920490"/>
            <a:ext cx="10884958" cy="11574780"/>
          </a:xfrm>
        </p:spPr>
        <p:txBody>
          <a:bodyPr/>
          <a:lstStyle>
            <a:lvl1pPr>
              <a:defRPr sz="7100"/>
            </a:lvl1pPr>
            <a:lvl2pPr>
              <a:defRPr sz="6100"/>
            </a:lvl2pPr>
            <a:lvl3pPr>
              <a:defRPr sz="5100"/>
            </a:lvl3pPr>
            <a:lvl4pPr>
              <a:defRPr sz="4600"/>
            </a:lvl4pPr>
            <a:lvl5pPr>
              <a:defRPr sz="4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12072408" y="3920490"/>
            <a:ext cx="11280775" cy="11574780"/>
          </a:xfrm>
        </p:spPr>
        <p:txBody>
          <a:bodyPr/>
          <a:lstStyle>
            <a:lvl1pPr>
              <a:defRPr sz="7100"/>
            </a:lvl1pPr>
            <a:lvl2pPr>
              <a:defRPr sz="6100"/>
            </a:lvl2pPr>
            <a:lvl3pPr>
              <a:defRPr sz="5100"/>
            </a:lvl3pPr>
            <a:lvl4pPr>
              <a:defRPr sz="4600"/>
            </a:lvl4pPr>
            <a:lvl5pPr>
              <a:defRPr sz="4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791633" y="13254990"/>
            <a:ext cx="22363642" cy="2162493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730973" y="1633537"/>
            <a:ext cx="11143527" cy="1567417"/>
          </a:xfrm>
        </p:spPr>
        <p:txBody>
          <a:bodyPr anchor="ctr"/>
          <a:lstStyle>
            <a:lvl1pPr marL="0" indent="0">
              <a:buNone/>
              <a:defRPr sz="46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5100" b="1"/>
            </a:lvl2pPr>
            <a:lvl3pPr>
              <a:buNone/>
              <a:defRPr sz="4600" b="1"/>
            </a:lvl3pPr>
            <a:lvl4pPr>
              <a:buNone/>
              <a:defRPr sz="4100" b="1"/>
            </a:lvl4pPr>
            <a:lvl5pPr>
              <a:buNone/>
              <a:defRPr sz="41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12064163" y="1633537"/>
            <a:ext cx="11147904" cy="1567417"/>
          </a:xfrm>
        </p:spPr>
        <p:txBody>
          <a:bodyPr anchor="ctr"/>
          <a:lstStyle>
            <a:lvl1pPr marL="0" indent="0">
              <a:buNone/>
              <a:defRPr sz="46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5100" b="1"/>
            </a:lvl2pPr>
            <a:lvl3pPr>
              <a:buNone/>
              <a:defRPr sz="4600" b="1"/>
            </a:lvl3pPr>
            <a:lvl4pPr>
              <a:buNone/>
              <a:defRPr sz="4100" b="1"/>
            </a:lvl4pPr>
            <a:lvl5pPr>
              <a:buNone/>
              <a:defRPr sz="41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730973" y="3224292"/>
            <a:ext cx="11143527" cy="9657319"/>
          </a:xfrm>
        </p:spPr>
        <p:txBody>
          <a:bodyPr/>
          <a:lstStyle>
            <a:lvl1pPr>
              <a:defRPr sz="6100"/>
            </a:lvl1pPr>
            <a:lvl2pPr>
              <a:defRPr sz="5100"/>
            </a:lvl2pPr>
            <a:lvl3pPr>
              <a:defRPr sz="4600"/>
            </a:lvl3pPr>
            <a:lvl4pPr>
              <a:defRPr sz="4100"/>
            </a:lvl4pPr>
            <a:lvl5pPr>
              <a:defRPr sz="41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12073785" y="3224292"/>
            <a:ext cx="11138281" cy="9657319"/>
          </a:xfrm>
        </p:spPr>
        <p:txBody>
          <a:bodyPr/>
          <a:lstStyle>
            <a:lvl1pPr>
              <a:defRPr sz="6100"/>
            </a:lvl1pPr>
            <a:lvl2pPr>
              <a:defRPr sz="5100"/>
            </a:lvl2pPr>
            <a:lvl3pPr>
              <a:defRPr sz="4600"/>
            </a:lvl3pPr>
            <a:lvl4pPr>
              <a:defRPr sz="4100"/>
            </a:lvl4pPr>
            <a:lvl5pPr>
              <a:defRPr sz="41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1374100" y="15868650"/>
            <a:ext cx="1979083" cy="604876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335881" y="14748511"/>
            <a:ext cx="22413119" cy="5833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31718" tIns="115859" rIns="231718" bIns="115859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783717" y="1120140"/>
            <a:ext cx="22561550" cy="206105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335881" y="14330338"/>
            <a:ext cx="22413119" cy="5833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31718" tIns="115859" rIns="231718" bIns="115859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1187450" y="13441680"/>
            <a:ext cx="21967825" cy="1275715"/>
          </a:xfrm>
        </p:spPr>
        <p:txBody>
          <a:bodyPr anchor="ctr"/>
          <a:lstStyle>
            <a:lvl1pPr algn="l">
              <a:buNone/>
              <a:defRPr sz="51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1187451" y="1493520"/>
            <a:ext cx="7813257" cy="11761470"/>
          </a:xfrm>
        </p:spPr>
        <p:txBody>
          <a:bodyPr/>
          <a:lstStyle>
            <a:lvl1pPr marL="0" indent="0">
              <a:buNone/>
              <a:defRPr sz="3500"/>
            </a:lvl1pPr>
            <a:lvl2pPr>
              <a:buNone/>
              <a:defRPr sz="3000"/>
            </a:lvl2pPr>
            <a:lvl3pPr>
              <a:buNone/>
              <a:defRPr sz="2500"/>
            </a:lvl3pPr>
            <a:lvl4pPr>
              <a:buNone/>
              <a:defRPr sz="2300"/>
            </a:lvl4pPr>
            <a:lvl5pPr>
              <a:buNone/>
              <a:defRPr sz="23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9285199" y="1493520"/>
            <a:ext cx="13870076" cy="11761470"/>
          </a:xfrm>
        </p:spPr>
        <p:txBody>
          <a:bodyPr/>
          <a:lstStyle>
            <a:lvl1pPr>
              <a:defRPr sz="8100"/>
            </a:lvl1pPr>
            <a:lvl2pPr>
              <a:defRPr sz="7100"/>
            </a:lvl2pPr>
            <a:lvl3pPr>
              <a:defRPr sz="6100"/>
            </a:lvl3pPr>
            <a:lvl4pPr>
              <a:defRPr sz="5100"/>
            </a:lvl4pPr>
            <a:lvl5pPr>
              <a:defRPr sz="51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9103783" y="1510753"/>
            <a:ext cx="13061950" cy="896112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81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989542" y="12234712"/>
            <a:ext cx="15238942" cy="1279606"/>
          </a:xfrm>
        </p:spPr>
        <p:txBody>
          <a:bodyPr anchor="ctr"/>
          <a:lstStyle>
            <a:lvl1pPr algn="l">
              <a:buNone/>
              <a:defRPr sz="51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989542" y="13556384"/>
            <a:ext cx="15238942" cy="1882458"/>
          </a:xfrm>
        </p:spPr>
        <p:txBody>
          <a:bodyPr lIns="278062" tIns="0"/>
          <a:lstStyle>
            <a:lvl1pPr marL="0" indent="0">
              <a:buNone/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300"/>
            </a:lvl4pPr>
            <a:lvl5pPr>
              <a:defRPr sz="23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811750" y="1345728"/>
            <a:ext cx="4749800" cy="14336236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87450" y="1345728"/>
            <a:ext cx="16228483" cy="1433623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335881" y="2574702"/>
            <a:ext cx="22413119" cy="5833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31718" tIns="115859" rIns="231718" bIns="115859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791633" y="3807698"/>
            <a:ext cx="22561550" cy="11088609"/>
          </a:xfrm>
          <a:prstGeom prst="rect">
            <a:avLst/>
          </a:prstGeom>
        </p:spPr>
        <p:txBody>
          <a:bodyPr vert="horz" lIns="231718" tIns="115859" rIns="231718" bIns="115859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16822208" y="186691"/>
            <a:ext cx="6530975" cy="707866"/>
          </a:xfrm>
          <a:prstGeom prst="rect">
            <a:avLst/>
          </a:prstGeom>
        </p:spPr>
        <p:txBody>
          <a:bodyPr vert="horz" lIns="231718" tIns="115859" rIns="231718" bIns="115859"/>
          <a:lstStyle>
            <a:lvl1pPr algn="l" eaLnBrk="1" latinLnBrk="0" hangingPunct="1">
              <a:defRPr kumimoji="0" sz="30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8114242" y="186691"/>
            <a:ext cx="8707967" cy="707866"/>
          </a:xfrm>
          <a:prstGeom prst="rect">
            <a:avLst/>
          </a:prstGeom>
        </p:spPr>
        <p:txBody>
          <a:bodyPr vert="horz" lIns="231718" tIns="115859" rIns="231718" bIns="115859"/>
          <a:lstStyle>
            <a:lvl1pPr algn="r" eaLnBrk="1" latinLnBrk="0" hangingPunct="1">
              <a:defRPr kumimoji="0" sz="30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21374100" y="15868651"/>
            <a:ext cx="1979083" cy="598964"/>
          </a:xfrm>
          <a:prstGeom prst="rect">
            <a:avLst/>
          </a:prstGeom>
        </p:spPr>
        <p:txBody>
          <a:bodyPr vert="horz" lIns="231718" tIns="115859" rIns="231718" bIns="115859"/>
          <a:lstStyle>
            <a:lvl1pPr algn="r" eaLnBrk="1" latinLnBrk="0" hangingPunct="1">
              <a:defRPr kumimoji="0" sz="30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791633" y="1120140"/>
            <a:ext cx="22561550" cy="2053590"/>
          </a:xfrm>
          <a:prstGeom prst="rect">
            <a:avLst/>
          </a:prstGeom>
        </p:spPr>
        <p:txBody>
          <a:bodyPr vert="horz" lIns="231718" tIns="115859" rIns="231718" bIns="115859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335881" y="2574702"/>
            <a:ext cx="22413119" cy="5833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31718" tIns="115859" rIns="231718" bIns="115859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335881" y="2592067"/>
            <a:ext cx="22413119" cy="5833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31718" tIns="115859" rIns="231718" bIns="115859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1" eaLnBrk="1" latinLnBrk="0" hangingPunct="1">
        <a:spcBef>
          <a:spcPct val="0"/>
        </a:spcBef>
        <a:buNone/>
        <a:defRPr kumimoji="0" sz="91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868943" indent="-868943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8100" kern="1200">
          <a:solidFill>
            <a:schemeClr val="tx2"/>
          </a:solidFill>
          <a:latin typeface="+mn-lt"/>
          <a:ea typeface="+mn-ea"/>
          <a:cs typeface="+mn-cs"/>
        </a:defRPr>
      </a:lvl1pPr>
      <a:lvl2pPr marL="1882710" indent="-724119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7100" kern="1200">
          <a:solidFill>
            <a:schemeClr val="tx2"/>
          </a:solidFill>
          <a:latin typeface="+mn-lt"/>
          <a:ea typeface="+mn-ea"/>
          <a:cs typeface="+mn-cs"/>
        </a:defRPr>
      </a:lvl2pPr>
      <a:lvl3pPr marL="2896476" indent="-579295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6100" kern="1200">
          <a:solidFill>
            <a:schemeClr val="tx2"/>
          </a:solidFill>
          <a:latin typeface="+mn-lt"/>
          <a:ea typeface="+mn-ea"/>
          <a:cs typeface="+mn-cs"/>
        </a:defRPr>
      </a:lvl3pPr>
      <a:lvl4pPr marL="4055067" indent="-579295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5100" kern="1200">
          <a:solidFill>
            <a:schemeClr val="tx2"/>
          </a:solidFill>
          <a:latin typeface="+mn-lt"/>
          <a:ea typeface="+mn-ea"/>
          <a:cs typeface="+mn-cs"/>
        </a:defRPr>
      </a:lvl4pPr>
      <a:lvl5pPr marL="5213657" indent="-579295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4600" kern="1200">
          <a:solidFill>
            <a:schemeClr val="tx2"/>
          </a:solidFill>
          <a:latin typeface="+mn-lt"/>
          <a:ea typeface="+mn-ea"/>
          <a:cs typeface="+mn-cs"/>
        </a:defRPr>
      </a:lvl5pPr>
      <a:lvl6pPr marL="6372248" indent="-579295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4600" kern="1200">
          <a:solidFill>
            <a:schemeClr val="tx2"/>
          </a:solidFill>
          <a:latin typeface="+mn-lt"/>
          <a:ea typeface="+mn-ea"/>
          <a:cs typeface="+mn-cs"/>
        </a:defRPr>
      </a:lvl6pPr>
      <a:lvl7pPr marL="7530838" indent="-579295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4100" kern="1200">
          <a:solidFill>
            <a:schemeClr val="tx2"/>
          </a:solidFill>
          <a:latin typeface="+mn-lt"/>
          <a:ea typeface="+mn-ea"/>
          <a:cs typeface="+mn-cs"/>
        </a:defRPr>
      </a:lvl7pPr>
      <a:lvl8pPr marL="8689429" indent="-579295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41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9848019" indent="-579295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35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1158591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2317181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3475772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4634362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5792953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6951543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8110134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9268724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5146" y="3043199"/>
            <a:ext cx="11887200" cy="14097001"/>
          </a:xfrm>
          <a:prstGeom prst="rect">
            <a:avLst/>
          </a:prstGeom>
        </p:spPr>
        <p:txBody>
          <a:bodyPr lIns="91430" tIns="45715" rIns="91430" bIns="45715" rtlCol="0" anchor="t"/>
          <a:lstStyle/>
          <a:p>
            <a:pPr algn="l"/>
            <a:endParaRPr lang="en-US" sz="1000" dirty="0"/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658866" y="4900588"/>
            <a:ext cx="21574276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IQ" sz="7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قسم الفلسفة الاسلامية</a:t>
            </a:r>
            <a:endParaRPr kumimoji="0" lang="en-US" sz="7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IQ" sz="7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فلسفة تاريخ</a:t>
            </a:r>
            <a:endParaRPr kumimoji="0" lang="en-US" sz="7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IQ" sz="7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الكورس الاول/المحاضرة الاولى</a:t>
            </a:r>
            <a:endParaRPr kumimoji="0" lang="en-US" sz="7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IQ" sz="7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عنوان المحاضرة : تعريفات</a:t>
            </a:r>
            <a:endParaRPr kumimoji="0" lang="en-US" sz="7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IQ" sz="7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المحاضر : م.د شيماء هاشم عذير</a:t>
            </a:r>
            <a:endParaRPr kumimoji="0" lang="ar-IQ" sz="7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6122" y="2614572"/>
            <a:ext cx="19288260" cy="8217624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pPr algn="r"/>
            <a:endParaRPr lang="en-US" sz="4800" dirty="0" smtClean="0"/>
          </a:p>
          <a:p>
            <a:pPr algn="r"/>
            <a:endParaRPr lang="en-US" sz="4800" dirty="0" smtClean="0"/>
          </a:p>
          <a:p>
            <a:pPr algn="r"/>
            <a:r>
              <a:rPr lang="en-US" sz="4800" dirty="0" smtClean="0"/>
              <a:t>"</a:t>
            </a:r>
            <a:r>
              <a:rPr lang="en-US" sz="4800" dirty="0" err="1" smtClean="0"/>
              <a:t>فلسفة</a:t>
            </a:r>
            <a:r>
              <a:rPr lang="en-US" sz="4800" dirty="0" smtClean="0"/>
              <a:t> </a:t>
            </a:r>
            <a:r>
              <a:rPr lang="en-US" sz="4800" dirty="0" err="1" smtClean="0"/>
              <a:t>التاريخ</a:t>
            </a:r>
            <a:r>
              <a:rPr lang="en-US" sz="4800" dirty="0" smtClean="0"/>
              <a:t>" </a:t>
            </a:r>
            <a:r>
              <a:rPr lang="en-US" sz="4800" dirty="0" err="1" smtClean="0"/>
              <a:t>تعريف</a:t>
            </a:r>
            <a:r>
              <a:rPr lang="en-US" sz="4800" dirty="0" smtClean="0"/>
              <a:t> </a:t>
            </a:r>
          </a:p>
          <a:p>
            <a:pPr algn="r"/>
            <a:r>
              <a:rPr lang="en-US" sz="4800" dirty="0" err="1" smtClean="0"/>
              <a:t>تقوم</a:t>
            </a:r>
            <a:r>
              <a:rPr lang="en-US" sz="4800" dirty="0" smtClean="0"/>
              <a:t> </a:t>
            </a:r>
            <a:r>
              <a:rPr lang="en-US" sz="4800" dirty="0" err="1" smtClean="0"/>
              <a:t>على</a:t>
            </a:r>
            <a:r>
              <a:rPr lang="en-US" sz="4800" dirty="0" smtClean="0"/>
              <a:t> </a:t>
            </a:r>
            <a:r>
              <a:rPr lang="en-US" sz="4800" dirty="0" err="1" smtClean="0"/>
              <a:t>كلمتين</a:t>
            </a:r>
            <a:r>
              <a:rPr lang="en-US" sz="4800" dirty="0" smtClean="0"/>
              <a:t>:</a:t>
            </a:r>
          </a:p>
          <a:p>
            <a:pPr algn="r"/>
            <a:r>
              <a:rPr lang="en-US" sz="4800" dirty="0" smtClean="0"/>
              <a:t>  </a:t>
            </a:r>
          </a:p>
          <a:p>
            <a:pPr algn="r"/>
            <a:r>
              <a:rPr lang="en-US" sz="4800" dirty="0" err="1" smtClean="0"/>
              <a:t>كلمة</a:t>
            </a:r>
            <a:r>
              <a:rPr lang="en-US" sz="4800" dirty="0" smtClean="0"/>
              <a:t> </a:t>
            </a:r>
            <a:r>
              <a:rPr lang="en-US" sz="4800" dirty="0" err="1" smtClean="0"/>
              <a:t>فلسفة</a:t>
            </a:r>
            <a:r>
              <a:rPr lang="en-US" sz="4800" dirty="0" smtClean="0"/>
              <a:t>: </a:t>
            </a:r>
            <a:r>
              <a:rPr lang="en-US" sz="4800" dirty="0" err="1" smtClean="0"/>
              <a:t>ودون</a:t>
            </a:r>
            <a:r>
              <a:rPr lang="en-US" sz="4800" dirty="0" smtClean="0"/>
              <a:t> </a:t>
            </a:r>
            <a:r>
              <a:rPr lang="en-US" sz="4800" dirty="0" err="1" smtClean="0"/>
              <a:t>الدخول</a:t>
            </a:r>
            <a:r>
              <a:rPr lang="en-US" sz="4800" dirty="0" smtClean="0"/>
              <a:t> </a:t>
            </a:r>
            <a:r>
              <a:rPr lang="en-US" sz="4800" dirty="0" err="1" smtClean="0"/>
              <a:t>في</a:t>
            </a:r>
            <a:r>
              <a:rPr lang="en-US" sz="4800" dirty="0" smtClean="0"/>
              <a:t> </a:t>
            </a:r>
            <a:r>
              <a:rPr lang="en-US" sz="4800" dirty="0" err="1" smtClean="0"/>
              <a:t>المعنى</a:t>
            </a:r>
            <a:r>
              <a:rPr lang="en-US" sz="4800" dirty="0" smtClean="0"/>
              <a:t> </a:t>
            </a:r>
            <a:r>
              <a:rPr lang="en-US" sz="4800" dirty="0" err="1" smtClean="0"/>
              <a:t>المجرد</a:t>
            </a:r>
            <a:r>
              <a:rPr lang="en-US" sz="4800" dirty="0" smtClean="0"/>
              <a:t> </a:t>
            </a:r>
            <a:r>
              <a:rPr lang="en-US" sz="4800" dirty="0" err="1" smtClean="0"/>
              <a:t>لكلمة</a:t>
            </a:r>
            <a:r>
              <a:rPr lang="en-US" sz="4800" dirty="0" smtClean="0"/>
              <a:t> </a:t>
            </a:r>
            <a:r>
              <a:rPr lang="en-US" sz="4800" dirty="0" err="1" smtClean="0"/>
              <a:t>الفلسفة</a:t>
            </a:r>
            <a:r>
              <a:rPr lang="en-US" sz="4800" dirty="0" smtClean="0"/>
              <a:t>؛ </a:t>
            </a:r>
            <a:r>
              <a:rPr lang="en-US" sz="4800" dirty="0" err="1" smtClean="0"/>
              <a:t>نعني</a:t>
            </a:r>
            <a:r>
              <a:rPr lang="en-US" sz="4800" dirty="0" smtClean="0"/>
              <a:t> </a:t>
            </a:r>
            <a:r>
              <a:rPr lang="en-US" sz="4800" dirty="0" err="1" smtClean="0"/>
              <a:t>بها</a:t>
            </a:r>
            <a:r>
              <a:rPr lang="en-US" sz="4800" dirty="0" smtClean="0"/>
              <a:t> </a:t>
            </a:r>
            <a:r>
              <a:rPr lang="en-US" sz="4800" dirty="0" err="1" smtClean="0"/>
              <a:t>التأمل</a:t>
            </a:r>
            <a:r>
              <a:rPr lang="en-US" sz="4800" dirty="0" smtClean="0"/>
              <a:t> </a:t>
            </a:r>
            <a:r>
              <a:rPr lang="en-US" sz="4800" dirty="0" err="1" smtClean="0"/>
              <a:t>التجريدي</a:t>
            </a:r>
            <a:r>
              <a:rPr lang="en-US" sz="4800" dirty="0" smtClean="0"/>
              <a:t> </a:t>
            </a:r>
            <a:r>
              <a:rPr lang="en-US" sz="4800" dirty="0" err="1" smtClean="0"/>
              <a:t>للظواهر</a:t>
            </a:r>
            <a:r>
              <a:rPr lang="en-US" sz="4800" dirty="0" smtClean="0"/>
              <a:t> </a:t>
            </a:r>
            <a:r>
              <a:rPr lang="en-US" sz="4800" dirty="0" err="1" smtClean="0"/>
              <a:t>البشرية</a:t>
            </a:r>
            <a:r>
              <a:rPr lang="en-US" sz="4800" dirty="0" smtClean="0"/>
              <a:t> </a:t>
            </a:r>
            <a:r>
              <a:rPr lang="en-US" sz="4800" dirty="0" err="1" smtClean="0"/>
              <a:t>ومحاولة</a:t>
            </a:r>
            <a:r>
              <a:rPr lang="en-US" sz="4800" dirty="0" smtClean="0"/>
              <a:t> </a:t>
            </a:r>
            <a:r>
              <a:rPr lang="en-US" sz="4800" dirty="0" err="1" smtClean="0"/>
              <a:t>تفسيرها</a:t>
            </a:r>
            <a:r>
              <a:rPr lang="en-US" sz="4800" dirty="0" smtClean="0"/>
              <a:t>. </a:t>
            </a:r>
            <a:r>
              <a:rPr lang="en-US" sz="4800" dirty="0" err="1" smtClean="0"/>
              <a:t>أي</a:t>
            </a:r>
            <a:r>
              <a:rPr lang="en-US" sz="4800" dirty="0" smtClean="0"/>
              <a:t> </a:t>
            </a:r>
            <a:r>
              <a:rPr lang="en-US" sz="4800" dirty="0" err="1" smtClean="0"/>
              <a:t>النظر</a:t>
            </a:r>
            <a:r>
              <a:rPr lang="en-US" sz="4800" dirty="0" smtClean="0"/>
              <a:t> </a:t>
            </a:r>
            <a:r>
              <a:rPr lang="en-US" sz="4800" dirty="0" err="1" smtClean="0"/>
              <a:t>وتجريد</a:t>
            </a:r>
            <a:r>
              <a:rPr lang="en-US" sz="4800" dirty="0" smtClean="0"/>
              <a:t> </a:t>
            </a:r>
            <a:r>
              <a:rPr lang="en-US" sz="4800" dirty="0" err="1" smtClean="0"/>
              <a:t>الظواهر</a:t>
            </a:r>
            <a:r>
              <a:rPr lang="en-US" sz="4800" dirty="0" smtClean="0"/>
              <a:t> </a:t>
            </a:r>
            <a:r>
              <a:rPr lang="en-US" sz="4800" dirty="0" err="1" smtClean="0"/>
              <a:t>من</a:t>
            </a:r>
            <a:r>
              <a:rPr lang="en-US" sz="4800" dirty="0" smtClean="0"/>
              <a:t> </a:t>
            </a:r>
            <a:r>
              <a:rPr lang="en-US" sz="4800" dirty="0" err="1" smtClean="0"/>
              <a:t>ملبساتها</a:t>
            </a:r>
            <a:r>
              <a:rPr lang="en-US" sz="4800" dirty="0" smtClean="0"/>
              <a:t> </a:t>
            </a:r>
            <a:r>
              <a:rPr lang="en-US" sz="4800" dirty="0" err="1" smtClean="0"/>
              <a:t>وتحويلها</a:t>
            </a:r>
            <a:r>
              <a:rPr lang="en-US" sz="4800" dirty="0" smtClean="0"/>
              <a:t> </a:t>
            </a:r>
            <a:r>
              <a:rPr lang="en-US" sz="4800" dirty="0" err="1" smtClean="0"/>
              <a:t>إلى</a:t>
            </a:r>
            <a:r>
              <a:rPr lang="en-US" sz="4800" dirty="0" smtClean="0"/>
              <a:t> </a:t>
            </a:r>
            <a:r>
              <a:rPr lang="en-US" sz="4800" dirty="0" err="1" smtClean="0"/>
              <a:t>مفاهيم</a:t>
            </a:r>
            <a:r>
              <a:rPr lang="en-US" sz="4800" dirty="0" smtClean="0"/>
              <a:t>، </a:t>
            </a:r>
            <a:r>
              <a:rPr lang="en-US" sz="4800" dirty="0" err="1" smtClean="0"/>
              <a:t>بحيث</a:t>
            </a:r>
            <a:r>
              <a:rPr lang="en-US" sz="4800" dirty="0" smtClean="0"/>
              <a:t> </a:t>
            </a:r>
            <a:r>
              <a:rPr lang="en-US" sz="4800" dirty="0" err="1" smtClean="0"/>
              <a:t>يمكن</a:t>
            </a:r>
            <a:r>
              <a:rPr lang="en-US" sz="4800" dirty="0" smtClean="0"/>
              <a:t> </a:t>
            </a:r>
            <a:r>
              <a:rPr lang="en-US" sz="4800" dirty="0" err="1" smtClean="0"/>
              <a:t>استخدامها</a:t>
            </a:r>
            <a:r>
              <a:rPr lang="en-US" sz="4800" dirty="0" smtClean="0"/>
              <a:t> </a:t>
            </a:r>
            <a:r>
              <a:rPr lang="en-US" sz="4800" dirty="0" err="1" smtClean="0"/>
              <a:t>في</a:t>
            </a:r>
            <a:r>
              <a:rPr lang="en-US" sz="4800" dirty="0" smtClean="0"/>
              <a:t> </a:t>
            </a:r>
            <a:r>
              <a:rPr lang="en-US" sz="4800" dirty="0" err="1" smtClean="0"/>
              <a:t>سياقات</a:t>
            </a:r>
            <a:r>
              <a:rPr lang="en-US" sz="4800" dirty="0" smtClean="0"/>
              <a:t> </a:t>
            </a:r>
            <a:r>
              <a:rPr lang="en-US" sz="4800" dirty="0" err="1" smtClean="0"/>
              <a:t>أخرى</a:t>
            </a:r>
            <a:r>
              <a:rPr lang="en-US" sz="4800" dirty="0" smtClean="0"/>
              <a:t>.</a:t>
            </a:r>
          </a:p>
          <a:p>
            <a:pPr algn="r"/>
            <a:r>
              <a:rPr lang="en-US" sz="4800" dirty="0" err="1" smtClean="0"/>
              <a:t>كلمة</a:t>
            </a:r>
            <a:r>
              <a:rPr lang="en-US" sz="4800" dirty="0" smtClean="0"/>
              <a:t> </a:t>
            </a:r>
            <a:r>
              <a:rPr lang="en-US" sz="4800" dirty="0" err="1" smtClean="0"/>
              <a:t>تاريخ</a:t>
            </a:r>
            <a:r>
              <a:rPr lang="en-US" sz="4800" dirty="0" smtClean="0"/>
              <a:t>: </a:t>
            </a:r>
            <a:r>
              <a:rPr lang="en-US" sz="4800" dirty="0" err="1" smtClean="0"/>
              <a:t>علم</a:t>
            </a:r>
            <a:r>
              <a:rPr lang="en-US" sz="4800" dirty="0" smtClean="0"/>
              <a:t> </a:t>
            </a:r>
            <a:r>
              <a:rPr lang="en-US" sz="4800" dirty="0" err="1" smtClean="0"/>
              <a:t>التاريخ</a:t>
            </a:r>
            <a:r>
              <a:rPr lang="en-US" sz="4800" dirty="0" smtClean="0"/>
              <a:t> </a:t>
            </a:r>
            <a:r>
              <a:rPr lang="en-US" sz="4800" dirty="0" err="1" smtClean="0"/>
              <a:t>يقوم</a:t>
            </a:r>
            <a:r>
              <a:rPr lang="en-US" sz="4800" dirty="0" smtClean="0"/>
              <a:t> </a:t>
            </a:r>
            <a:r>
              <a:rPr lang="en-US" sz="4800" dirty="0" err="1" smtClean="0"/>
              <a:t>بجمع</a:t>
            </a:r>
            <a:r>
              <a:rPr lang="en-US" sz="4800" dirty="0" smtClean="0"/>
              <a:t> </a:t>
            </a:r>
            <a:r>
              <a:rPr lang="en-US" sz="4800" dirty="0" err="1" smtClean="0"/>
              <a:t>وتحقيق</a:t>
            </a:r>
            <a:r>
              <a:rPr lang="en-US" sz="4800" dirty="0" smtClean="0"/>
              <a:t> </a:t>
            </a:r>
            <a:r>
              <a:rPr lang="en-US" sz="4800" dirty="0" err="1" smtClean="0"/>
              <a:t>وتدوين</a:t>
            </a:r>
            <a:r>
              <a:rPr lang="en-US" sz="4800" dirty="0" smtClean="0"/>
              <a:t> </a:t>
            </a:r>
            <a:r>
              <a:rPr lang="en-US" sz="4800" dirty="0" err="1" smtClean="0"/>
              <a:t>وتفسير</a:t>
            </a:r>
            <a:r>
              <a:rPr lang="en-US" sz="4800" dirty="0" smtClean="0"/>
              <a:t> </a:t>
            </a:r>
            <a:r>
              <a:rPr lang="en-US" sz="4800" dirty="0" err="1" smtClean="0"/>
              <a:t>الأحداث</a:t>
            </a:r>
            <a:r>
              <a:rPr lang="en-US" sz="4800" dirty="0" smtClean="0"/>
              <a:t> </a:t>
            </a:r>
            <a:r>
              <a:rPr lang="en-US" sz="4800" dirty="0" err="1" smtClean="0"/>
              <a:t>التاريخية</a:t>
            </a:r>
            <a:r>
              <a:rPr lang="en-US" sz="4800" dirty="0" smtClean="0"/>
              <a:t>. </a:t>
            </a:r>
            <a:r>
              <a:rPr lang="en-US" sz="4800" dirty="0" err="1" smtClean="0"/>
              <a:t>وهو</a:t>
            </a:r>
            <a:r>
              <a:rPr lang="en-US" sz="4800" dirty="0" smtClean="0"/>
              <a:t> </a:t>
            </a:r>
            <a:r>
              <a:rPr lang="en-US" sz="4800" dirty="0" err="1" smtClean="0"/>
              <a:t>عندما</a:t>
            </a:r>
            <a:r>
              <a:rPr lang="en-US" sz="4800" dirty="0" smtClean="0"/>
              <a:t> </a:t>
            </a:r>
            <a:r>
              <a:rPr lang="en-US" sz="4800" dirty="0" err="1" smtClean="0"/>
              <a:t>يفعل</a:t>
            </a:r>
            <a:r>
              <a:rPr lang="en-US" sz="4800" dirty="0" smtClean="0"/>
              <a:t> </a:t>
            </a:r>
            <a:r>
              <a:rPr lang="en-US" sz="4800" dirty="0" err="1" smtClean="0"/>
              <a:t>ذلك</a:t>
            </a:r>
            <a:r>
              <a:rPr lang="en-US" sz="4800" dirty="0" smtClean="0"/>
              <a:t> </a:t>
            </a:r>
            <a:r>
              <a:rPr lang="en-US" sz="4800" dirty="0" err="1" smtClean="0"/>
              <a:t>يبدو</a:t>
            </a:r>
            <a:r>
              <a:rPr lang="en-US" sz="4800" dirty="0" smtClean="0"/>
              <a:t> </a:t>
            </a:r>
            <a:r>
              <a:rPr lang="en-US" sz="4800" dirty="0" err="1" smtClean="0"/>
              <a:t>علماً</a:t>
            </a:r>
            <a:r>
              <a:rPr lang="en-US" sz="4800" dirty="0" smtClean="0"/>
              <a:t> </a:t>
            </a:r>
            <a:r>
              <a:rPr lang="en-US" sz="4800" dirty="0" err="1" smtClean="0"/>
              <a:t>سكونياً</a:t>
            </a:r>
            <a:r>
              <a:rPr lang="en-US" sz="4800" dirty="0" smtClean="0"/>
              <a:t> </a:t>
            </a:r>
            <a:r>
              <a:rPr lang="en-US" sz="4800" dirty="0" err="1" smtClean="0"/>
              <a:t>كالجغرافيا</a:t>
            </a:r>
            <a:r>
              <a:rPr lang="en-US" sz="4800" dirty="0" smtClean="0"/>
              <a:t> </a:t>
            </a:r>
            <a:r>
              <a:rPr lang="en-US" sz="4800" dirty="0" err="1" smtClean="0"/>
              <a:t>الوصفية</a:t>
            </a:r>
            <a:r>
              <a:rPr lang="en-US" sz="4800" dirty="0" smtClean="0"/>
              <a:t>. </a:t>
            </a:r>
            <a:r>
              <a:rPr lang="en-US" sz="4800" dirty="0" err="1" smtClean="0"/>
              <a:t>ولكن</a:t>
            </a:r>
            <a:r>
              <a:rPr lang="en-US" sz="4800" dirty="0" smtClean="0"/>
              <a:t> </a:t>
            </a:r>
            <a:r>
              <a:rPr lang="en-US" sz="4800" dirty="0" err="1" smtClean="0"/>
              <a:t>عندما</a:t>
            </a:r>
            <a:r>
              <a:rPr lang="en-US" sz="4800" dirty="0" smtClean="0"/>
              <a:t> </a:t>
            </a:r>
            <a:r>
              <a:rPr lang="en-US" sz="4800" dirty="0" err="1" smtClean="0"/>
              <a:t>ننتقل</a:t>
            </a:r>
            <a:r>
              <a:rPr lang="en-US" sz="4800" dirty="0" smtClean="0"/>
              <a:t> </a:t>
            </a:r>
            <a:r>
              <a:rPr lang="en-US" sz="4800" dirty="0" err="1" smtClean="0"/>
              <a:t>لاستكشاف</a:t>
            </a:r>
            <a:r>
              <a:rPr lang="en-US" sz="4800" dirty="0" smtClean="0"/>
              <a:t> </a:t>
            </a:r>
            <a:r>
              <a:rPr lang="en-US" sz="4800" dirty="0" err="1" smtClean="0"/>
              <a:t>القوانين</a:t>
            </a:r>
            <a:r>
              <a:rPr lang="en-US" sz="4800" dirty="0" smtClean="0"/>
              <a:t> </a:t>
            </a:r>
            <a:r>
              <a:rPr lang="en-US" sz="4800" dirty="0" err="1" smtClean="0"/>
              <a:t>والاستفادة</a:t>
            </a:r>
            <a:r>
              <a:rPr lang="en-US" sz="4800" dirty="0" smtClean="0"/>
              <a:t> </a:t>
            </a:r>
            <a:r>
              <a:rPr lang="en-US" sz="4800" dirty="0" err="1" smtClean="0"/>
              <a:t>منها</a:t>
            </a:r>
            <a:r>
              <a:rPr lang="en-US" sz="4800" dirty="0" smtClean="0"/>
              <a:t> </a:t>
            </a:r>
            <a:r>
              <a:rPr lang="en-US" sz="4800" dirty="0" err="1" smtClean="0"/>
              <a:t>يتحول</a:t>
            </a:r>
            <a:r>
              <a:rPr lang="en-US" sz="4800" dirty="0" smtClean="0"/>
              <a:t> </a:t>
            </a:r>
            <a:r>
              <a:rPr lang="en-US" sz="4800" dirty="0" err="1" smtClean="0"/>
              <a:t>إلى</a:t>
            </a:r>
            <a:r>
              <a:rPr lang="en-US" sz="4800" dirty="0" smtClean="0"/>
              <a:t> </a:t>
            </a:r>
            <a:r>
              <a:rPr lang="en-US" sz="4800" dirty="0" err="1" smtClean="0"/>
              <a:t>علم</a:t>
            </a:r>
            <a:r>
              <a:rPr lang="en-US" sz="4800" dirty="0" smtClean="0"/>
              <a:t> </a:t>
            </a:r>
            <a:r>
              <a:rPr lang="en-US" sz="4800" dirty="0" err="1" smtClean="0"/>
              <a:t>حركي</a:t>
            </a:r>
            <a:r>
              <a:rPr lang="en-US" sz="4800" dirty="0" smtClean="0"/>
              <a:t> </a:t>
            </a:r>
            <a:r>
              <a:rPr lang="en-US" sz="4800" dirty="0" err="1" smtClean="0"/>
              <a:t>ديناميكي</a:t>
            </a:r>
            <a:r>
              <a:rPr lang="en-US" sz="4800" dirty="0" smtClean="0"/>
              <a:t>، </a:t>
            </a:r>
            <a:r>
              <a:rPr lang="en-US" sz="4800" dirty="0" err="1" smtClean="0"/>
              <a:t>كتحويل</a:t>
            </a:r>
            <a:r>
              <a:rPr lang="en-US" sz="4800" dirty="0" smtClean="0"/>
              <a:t> </a:t>
            </a:r>
            <a:r>
              <a:rPr lang="en-US" sz="4800" dirty="0" err="1" smtClean="0"/>
              <a:t>الجغرافيا</a:t>
            </a:r>
            <a:r>
              <a:rPr lang="en-US" sz="4800" dirty="0" smtClean="0"/>
              <a:t> </a:t>
            </a:r>
            <a:r>
              <a:rPr lang="en-US" sz="4800" dirty="0" err="1" smtClean="0"/>
              <a:t>إلى</a:t>
            </a:r>
            <a:r>
              <a:rPr lang="en-US" sz="4800" dirty="0" smtClean="0"/>
              <a:t> </a:t>
            </a:r>
            <a:r>
              <a:rPr lang="en-US" sz="4800" dirty="0" err="1" smtClean="0"/>
              <a:t>الجيوبولتيك</a:t>
            </a:r>
            <a:endParaRPr lang="en-US" sz="4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30900" y="901704"/>
            <a:ext cx="11887200" cy="16154401"/>
          </a:xfrm>
          <a:prstGeom prst="rect">
            <a:avLst/>
          </a:prstGeom>
        </p:spPr>
        <p:txBody>
          <a:bodyPr lIns="91430" tIns="45715" rIns="91430" bIns="45715" rtlCol="0" anchor="t"/>
          <a:lstStyle/>
          <a:p>
            <a:pPr algn="l"/>
            <a:endParaRPr lang="en-US" sz="1000" dirty="0"/>
          </a:p>
          <a:p>
            <a:pPr algn="r">
              <a:buFont typeface="Arial"/>
              <a:buChar char="•"/>
            </a:pPr>
            <a:r>
              <a:rPr lang="en-US" sz="5400" dirty="0" err="1"/>
              <a:t>أهداف</a:t>
            </a:r>
            <a:r>
              <a:rPr lang="en-US" sz="5400" dirty="0"/>
              <a:t> </a:t>
            </a:r>
            <a:r>
              <a:rPr lang="en-US" sz="5400" dirty="0" err="1"/>
              <a:t>فلسفة</a:t>
            </a:r>
            <a:r>
              <a:rPr lang="en-US" sz="5400" dirty="0"/>
              <a:t> </a:t>
            </a:r>
            <a:r>
              <a:rPr lang="en-US" sz="5400" dirty="0" err="1"/>
              <a:t>التاريخ</a:t>
            </a:r>
            <a:r>
              <a:rPr lang="en-US" sz="5400" dirty="0"/>
              <a:t> -</a:t>
            </a:r>
          </a:p>
          <a:p>
            <a:pPr algn="r"/>
            <a:r>
              <a:rPr lang="en-US" sz="5400" dirty="0" err="1"/>
              <a:t>والدول</a:t>
            </a:r>
            <a:r>
              <a:rPr lang="en-US" sz="5400" dirty="0"/>
              <a:t> </a:t>
            </a:r>
            <a:r>
              <a:rPr lang="en-US" sz="5400" dirty="0" err="1"/>
              <a:t>والنهضات</a:t>
            </a:r>
            <a:r>
              <a:rPr lang="en-US" sz="5400" dirty="0"/>
              <a:t> </a:t>
            </a:r>
            <a:r>
              <a:rPr lang="en-US" sz="5400" dirty="0" err="1"/>
              <a:t>وأسباب</a:t>
            </a:r>
            <a:r>
              <a:rPr lang="en-US" sz="5400" dirty="0"/>
              <a:t> </a:t>
            </a:r>
            <a:r>
              <a:rPr lang="en-US" sz="5400" dirty="0" err="1"/>
              <a:t>صعودها</a:t>
            </a:r>
            <a:r>
              <a:rPr lang="en-US" sz="5400" dirty="0"/>
              <a:t> </a:t>
            </a:r>
            <a:r>
              <a:rPr lang="en-US" sz="5400" dirty="0" err="1"/>
              <a:t>وهبوطها</a:t>
            </a:r>
            <a:r>
              <a:rPr lang="en-US" sz="5400" dirty="0"/>
              <a:t>. </a:t>
            </a:r>
            <a:r>
              <a:rPr lang="en-US" sz="5400" dirty="0" err="1"/>
              <a:t>وليست</a:t>
            </a:r>
            <a:r>
              <a:rPr lang="en-US" sz="5400" dirty="0"/>
              <a:t> </a:t>
            </a:r>
            <a:r>
              <a:rPr lang="en-US" sz="5400" dirty="0" err="1"/>
              <a:t>وظيفة</a:t>
            </a:r>
            <a:r>
              <a:rPr lang="en-US" sz="5400" dirty="0"/>
              <a:t> </a:t>
            </a:r>
            <a:r>
              <a:rPr lang="en-US" sz="5400" dirty="0" err="1"/>
              <a:t>هذا</a:t>
            </a:r>
            <a:r>
              <a:rPr lang="en-US" sz="5400" dirty="0"/>
              <a:t> </a:t>
            </a:r>
            <a:r>
              <a:rPr lang="en-US" sz="5400" dirty="0" err="1"/>
              <a:t>العلم</a:t>
            </a:r>
            <a:r>
              <a:rPr lang="en-US" sz="5400" dirty="0"/>
              <a:t> </a:t>
            </a:r>
            <a:r>
              <a:rPr lang="en-US" sz="5400" dirty="0" err="1"/>
              <a:t>قاصرة</a:t>
            </a:r>
            <a:r>
              <a:rPr lang="en-US" sz="5400" dirty="0"/>
              <a:t> </a:t>
            </a:r>
            <a:r>
              <a:rPr lang="en-US" sz="5400" dirty="0" err="1"/>
              <a:t>على</a:t>
            </a:r>
            <a:r>
              <a:rPr lang="en-US" sz="5400" dirty="0"/>
              <a:t> </a:t>
            </a:r>
            <a:r>
              <a:rPr lang="en-US" sz="5400" dirty="0" err="1"/>
              <a:t>توصيف</a:t>
            </a:r>
            <a:r>
              <a:rPr lang="en-US" sz="5400" dirty="0"/>
              <a:t> </a:t>
            </a:r>
            <a:r>
              <a:rPr lang="en-US" sz="5400" dirty="0" err="1"/>
              <a:t>هذه</a:t>
            </a:r>
            <a:r>
              <a:rPr lang="en-US" sz="5400" dirty="0"/>
              <a:t> </a:t>
            </a:r>
            <a:r>
              <a:rPr lang="en-US" sz="5400" dirty="0" err="1"/>
              <a:t>القوانين</a:t>
            </a:r>
            <a:r>
              <a:rPr lang="en-US" sz="5400" dirty="0"/>
              <a:t>، </a:t>
            </a:r>
            <a:r>
              <a:rPr lang="en-US" sz="5400" dirty="0" err="1"/>
              <a:t>ولكنه</a:t>
            </a:r>
            <a:r>
              <a:rPr lang="en-US" sz="5400" dirty="0"/>
              <a:t> - </a:t>
            </a:r>
            <a:r>
              <a:rPr lang="en-US" sz="5400" dirty="0" err="1"/>
              <a:t>كأي</a:t>
            </a:r>
            <a:r>
              <a:rPr lang="en-US" sz="5400" dirty="0"/>
              <a:t> </a:t>
            </a:r>
            <a:r>
              <a:rPr lang="en-US" sz="5400" dirty="0" err="1"/>
              <a:t>علم</a:t>
            </a:r>
            <a:r>
              <a:rPr lang="en-US" sz="5400" dirty="0"/>
              <a:t> </a:t>
            </a:r>
            <a:r>
              <a:rPr lang="en-US" sz="5400" dirty="0" err="1"/>
              <a:t>آخر</a:t>
            </a:r>
            <a:r>
              <a:rPr lang="en-US" sz="5400" dirty="0"/>
              <a:t> - </a:t>
            </a:r>
            <a:r>
              <a:rPr lang="en-US" sz="5400" dirty="0" err="1"/>
              <a:t>يسعى</a:t>
            </a:r>
            <a:r>
              <a:rPr lang="en-US" sz="5400" dirty="0"/>
              <a:t> </a:t>
            </a:r>
            <a:r>
              <a:rPr lang="en-US" sz="5400" dirty="0" err="1"/>
              <a:t>لاكتشاف</a:t>
            </a:r>
            <a:r>
              <a:rPr lang="en-US" sz="5400" dirty="0"/>
              <a:t> </a:t>
            </a:r>
            <a:r>
              <a:rPr lang="en-US" sz="5400" dirty="0" err="1"/>
              <a:t>القوانين</a:t>
            </a:r>
            <a:r>
              <a:rPr lang="en-US" sz="5400" dirty="0"/>
              <a:t> </a:t>
            </a:r>
            <a:r>
              <a:rPr lang="en-US" sz="5400" dirty="0" err="1"/>
              <a:t>من</a:t>
            </a:r>
            <a:r>
              <a:rPr lang="en-US" sz="5400" dirty="0"/>
              <a:t> </a:t>
            </a:r>
            <a:r>
              <a:rPr lang="en-US" sz="5400" dirty="0" err="1"/>
              <a:t>أجل</a:t>
            </a:r>
            <a:r>
              <a:rPr lang="en-US" sz="5400" dirty="0"/>
              <a:t> </a:t>
            </a:r>
            <a:r>
              <a:rPr lang="en-US" sz="5400" dirty="0" err="1"/>
              <a:t>استخدامها</a:t>
            </a:r>
            <a:r>
              <a:rPr lang="en-US" sz="5400" dirty="0"/>
              <a:t> </a:t>
            </a:r>
            <a:r>
              <a:rPr lang="en-US" sz="5400" dirty="0" err="1"/>
              <a:t>وتوظيفها</a:t>
            </a:r>
            <a:r>
              <a:rPr lang="en-US" sz="5400" dirty="0"/>
              <a:t> </a:t>
            </a:r>
            <a:r>
              <a:rPr lang="en-US" sz="5400" dirty="0" err="1"/>
              <a:t>لمعالجة</a:t>
            </a:r>
            <a:r>
              <a:rPr lang="en-US" sz="5400" dirty="0"/>
              <a:t> </a:t>
            </a:r>
            <a:r>
              <a:rPr lang="en-US" sz="5400" dirty="0" err="1"/>
              <a:t>الظواهر</a:t>
            </a:r>
            <a:r>
              <a:rPr lang="en-US" sz="5400" dirty="0"/>
              <a:t> </a:t>
            </a:r>
            <a:r>
              <a:rPr lang="en-US" sz="5400" dirty="0" err="1"/>
              <a:t>القائمة</a:t>
            </a:r>
            <a:r>
              <a:rPr lang="en-US" sz="5400" dirty="0"/>
              <a:t> </a:t>
            </a:r>
            <a:r>
              <a:rPr lang="en-US" sz="5400" dirty="0" err="1"/>
              <a:t>والمستقبلية</a:t>
            </a:r>
            <a:r>
              <a:rPr lang="en-US" sz="5400" dirty="0"/>
              <a:t>.</a:t>
            </a:r>
          </a:p>
          <a:p>
            <a:pPr algn="r"/>
            <a:r>
              <a:rPr lang="en-US" sz="5100" dirty="0"/>
              <a:t>  </a:t>
            </a:r>
          </a:p>
          <a:p>
            <a:pPr algn="r"/>
            <a:r>
              <a:rPr lang="en-US" sz="5100" dirty="0"/>
              <a:t>  </a:t>
            </a:r>
            <a:r>
              <a:rPr lang="en-US" sz="5100" dirty="0" smtClean="0"/>
              <a:t>  </a:t>
            </a:r>
            <a:endParaRPr lang="en-US" sz="5100" dirty="0"/>
          </a:p>
          <a:p>
            <a:pPr algn="r"/>
            <a:r>
              <a:rPr lang="en-US" sz="3300" dirty="0"/>
              <a:t>"</a:t>
            </a:r>
            <a:r>
              <a:rPr lang="en-US" sz="5400" dirty="0" err="1"/>
              <a:t>ويمكن</a:t>
            </a:r>
            <a:r>
              <a:rPr lang="en-US" sz="5400" dirty="0"/>
              <a:t> </a:t>
            </a:r>
            <a:r>
              <a:rPr lang="en-US" sz="5400" dirty="0" err="1"/>
              <a:t>القول</a:t>
            </a:r>
            <a:r>
              <a:rPr lang="en-US" sz="5400" dirty="0"/>
              <a:t> </a:t>
            </a:r>
            <a:r>
              <a:rPr lang="en-US" sz="5400" dirty="0" err="1"/>
              <a:t>إن</a:t>
            </a:r>
            <a:r>
              <a:rPr lang="en-US" sz="5400" dirty="0"/>
              <a:t> </a:t>
            </a:r>
            <a:r>
              <a:rPr lang="en-US" sz="5400" dirty="0" err="1"/>
              <a:t>فلسفة</a:t>
            </a:r>
            <a:r>
              <a:rPr lang="en-US" sz="5400" dirty="0"/>
              <a:t> </a:t>
            </a:r>
            <a:r>
              <a:rPr lang="en-US" sz="5400" dirty="0" err="1"/>
              <a:t>التاريخ</a:t>
            </a:r>
            <a:r>
              <a:rPr lang="en-US" sz="5400" dirty="0"/>
              <a:t> </a:t>
            </a:r>
            <a:r>
              <a:rPr lang="en-US" sz="5400" dirty="0" err="1"/>
              <a:t>في</a:t>
            </a:r>
            <a:r>
              <a:rPr lang="en-US" sz="5400" dirty="0"/>
              <a:t> </a:t>
            </a:r>
            <a:r>
              <a:rPr lang="en-US" sz="5400" dirty="0" err="1"/>
              <a:t>أبسط</a:t>
            </a:r>
            <a:r>
              <a:rPr lang="en-US" sz="5400" dirty="0"/>
              <a:t> </a:t>
            </a:r>
            <a:r>
              <a:rPr lang="en-US" sz="5400" dirty="0" err="1"/>
              <a:t>تعريف</a:t>
            </a:r>
            <a:r>
              <a:rPr lang="en-US" sz="5400" dirty="0"/>
              <a:t> </a:t>
            </a:r>
            <a:r>
              <a:rPr lang="en-US" sz="5400" dirty="0" err="1"/>
              <a:t>لها</a:t>
            </a:r>
            <a:r>
              <a:rPr lang="en-US" sz="5400" dirty="0"/>
              <a:t> </a:t>
            </a:r>
            <a:r>
              <a:rPr lang="en-US" sz="5400" dirty="0" err="1"/>
              <a:t>عبارة</a:t>
            </a:r>
            <a:r>
              <a:rPr lang="en-US" sz="5400" dirty="0"/>
              <a:t> </a:t>
            </a:r>
            <a:r>
              <a:rPr lang="en-US" sz="5400" dirty="0" err="1"/>
              <a:t>عن</a:t>
            </a:r>
            <a:r>
              <a:rPr lang="en-US" sz="5400" dirty="0"/>
              <a:t> </a:t>
            </a:r>
            <a:r>
              <a:rPr lang="en-US" sz="5400" dirty="0" err="1"/>
              <a:t>النظر</a:t>
            </a:r>
            <a:r>
              <a:rPr lang="en-US" sz="5400" dirty="0"/>
              <a:t> </a:t>
            </a:r>
            <a:r>
              <a:rPr lang="en-US" sz="5400" dirty="0" err="1"/>
              <a:t>إلى</a:t>
            </a:r>
            <a:r>
              <a:rPr lang="en-US" sz="5400" dirty="0"/>
              <a:t> </a:t>
            </a:r>
            <a:r>
              <a:rPr lang="en-US" sz="5400" dirty="0" err="1"/>
              <a:t>الوقائع</a:t>
            </a:r>
            <a:r>
              <a:rPr lang="en-US" sz="5400" dirty="0"/>
              <a:t> </a:t>
            </a:r>
            <a:r>
              <a:rPr lang="en-US" sz="5400" dirty="0" err="1"/>
              <a:t>التاريخية</a:t>
            </a:r>
            <a:r>
              <a:rPr lang="en-US" sz="5400" dirty="0"/>
              <a:t> </a:t>
            </a:r>
            <a:r>
              <a:rPr lang="en-US" sz="5400" dirty="0" err="1"/>
              <a:t>بنظرة</a:t>
            </a:r>
            <a:r>
              <a:rPr lang="en-US" sz="5400" dirty="0"/>
              <a:t> </a:t>
            </a:r>
            <a:r>
              <a:rPr lang="en-US" sz="5400" dirty="0" err="1"/>
              <a:t>فلسفية</a:t>
            </a:r>
            <a:r>
              <a:rPr lang="en-US" sz="5400" dirty="0"/>
              <a:t>، </a:t>
            </a:r>
            <a:r>
              <a:rPr lang="en-US" sz="5400" dirty="0" err="1"/>
              <a:t>ومحاولة</a:t>
            </a:r>
            <a:r>
              <a:rPr lang="en-US" sz="5400" dirty="0"/>
              <a:t> </a:t>
            </a:r>
            <a:r>
              <a:rPr lang="en-US" sz="5400" dirty="0" err="1"/>
              <a:t>معرفة</a:t>
            </a:r>
            <a:r>
              <a:rPr lang="en-US" sz="5400" dirty="0"/>
              <a:t> </a:t>
            </a:r>
            <a:r>
              <a:rPr lang="en-US" sz="5400" dirty="0" err="1"/>
              <a:t>العوامل</a:t>
            </a:r>
            <a:r>
              <a:rPr lang="en-US" sz="5400" dirty="0"/>
              <a:t> </a:t>
            </a:r>
            <a:r>
              <a:rPr lang="en-US" sz="5400" dirty="0" err="1"/>
              <a:t>الأساسية</a:t>
            </a:r>
            <a:r>
              <a:rPr lang="en-US" sz="5400" dirty="0"/>
              <a:t> </a:t>
            </a:r>
            <a:r>
              <a:rPr lang="en-US" sz="5400" dirty="0" err="1"/>
              <a:t>التي</a:t>
            </a:r>
            <a:r>
              <a:rPr lang="en-US" sz="5400" dirty="0"/>
              <a:t> </a:t>
            </a:r>
            <a:r>
              <a:rPr lang="en-US" sz="5400" dirty="0" err="1"/>
              <a:t>تتحكم</a:t>
            </a:r>
            <a:r>
              <a:rPr lang="en-US" sz="5400" dirty="0"/>
              <a:t> </a:t>
            </a:r>
            <a:r>
              <a:rPr lang="en-US" sz="5400" dirty="0" err="1"/>
              <a:t>في</a:t>
            </a:r>
            <a:r>
              <a:rPr lang="en-US" sz="5400" dirty="0"/>
              <a:t> </a:t>
            </a:r>
            <a:r>
              <a:rPr lang="en-US" sz="5400" dirty="0" err="1"/>
              <a:t>سير</a:t>
            </a:r>
            <a:r>
              <a:rPr lang="en-US" sz="5400" dirty="0"/>
              <a:t> </a:t>
            </a:r>
            <a:r>
              <a:rPr lang="en-US" sz="5400" dirty="0" err="1"/>
              <a:t>الوقائع</a:t>
            </a:r>
            <a:r>
              <a:rPr lang="en-US" sz="5400" dirty="0"/>
              <a:t> </a:t>
            </a:r>
            <a:r>
              <a:rPr lang="en-US" sz="5400" dirty="0" err="1"/>
              <a:t>التاريخية</a:t>
            </a:r>
            <a:r>
              <a:rPr lang="en-US" sz="5400" dirty="0"/>
              <a:t>، </a:t>
            </a:r>
            <a:r>
              <a:rPr lang="en-US" sz="5400" dirty="0" err="1"/>
              <a:t>والعمل</a:t>
            </a:r>
            <a:r>
              <a:rPr lang="en-US" sz="5400" dirty="0"/>
              <a:t> </a:t>
            </a:r>
            <a:r>
              <a:rPr lang="en-US" sz="5400" dirty="0" err="1"/>
              <a:t>على</a:t>
            </a:r>
            <a:r>
              <a:rPr lang="en-US" sz="5400" dirty="0"/>
              <a:t> </a:t>
            </a:r>
            <a:r>
              <a:rPr lang="en-US" sz="5400" dirty="0" err="1"/>
              <a:t>استنباط</a:t>
            </a:r>
            <a:r>
              <a:rPr lang="en-US" sz="5400" dirty="0"/>
              <a:t> </a:t>
            </a:r>
            <a:r>
              <a:rPr lang="en-US" sz="5400" dirty="0" err="1"/>
              <a:t>القوانين</a:t>
            </a:r>
            <a:r>
              <a:rPr lang="en-US" sz="5400" dirty="0"/>
              <a:t> </a:t>
            </a:r>
            <a:r>
              <a:rPr lang="en-US" sz="5400" dirty="0" err="1"/>
              <a:t>العامة</a:t>
            </a:r>
            <a:r>
              <a:rPr lang="en-US" sz="5400" dirty="0"/>
              <a:t> </a:t>
            </a:r>
            <a:r>
              <a:rPr lang="en-US" sz="5400" dirty="0" err="1"/>
              <a:t>الثابتة</a:t>
            </a:r>
            <a:r>
              <a:rPr lang="en-US" sz="5400" dirty="0"/>
              <a:t> </a:t>
            </a:r>
            <a:r>
              <a:rPr lang="en-US" sz="5400" dirty="0" err="1"/>
              <a:t>التي</a:t>
            </a:r>
            <a:r>
              <a:rPr lang="en-US" sz="5400" dirty="0"/>
              <a:t> </a:t>
            </a:r>
            <a:r>
              <a:rPr lang="en-US" sz="5400" dirty="0" err="1"/>
              <a:t>تتطور</a:t>
            </a:r>
            <a:r>
              <a:rPr lang="en-US" sz="5400" dirty="0"/>
              <a:t> </a:t>
            </a:r>
            <a:r>
              <a:rPr lang="en-US" sz="5400" dirty="0" err="1"/>
              <a:t>بموجبها</a:t>
            </a:r>
            <a:r>
              <a:rPr lang="en-US" sz="5400" dirty="0"/>
              <a:t> </a:t>
            </a:r>
            <a:r>
              <a:rPr lang="en-US" sz="5400" dirty="0" err="1"/>
              <a:t>الأمم</a:t>
            </a:r>
            <a:r>
              <a:rPr lang="en-US" sz="5400" dirty="0"/>
              <a:t> </a:t>
            </a:r>
            <a:r>
              <a:rPr lang="en-US" sz="5400" dirty="0" err="1"/>
              <a:t>والدول</a:t>
            </a:r>
            <a:r>
              <a:rPr lang="en-US" sz="5400" dirty="0"/>
              <a:t> </a:t>
            </a:r>
            <a:r>
              <a:rPr lang="en-US" sz="5400" dirty="0" err="1"/>
              <a:t>على</a:t>
            </a:r>
            <a:r>
              <a:rPr lang="en-US" sz="5400" dirty="0"/>
              <a:t> </a:t>
            </a:r>
            <a:r>
              <a:rPr lang="en-US" sz="5400" dirty="0" err="1"/>
              <a:t>مر</a:t>
            </a:r>
            <a:r>
              <a:rPr lang="en-US" sz="5400" dirty="0"/>
              <a:t> </a:t>
            </a:r>
            <a:r>
              <a:rPr lang="en-US" sz="5400" dirty="0" err="1"/>
              <a:t>القرون</a:t>
            </a:r>
            <a:r>
              <a:rPr lang="en-US" sz="5400" dirty="0"/>
              <a:t> </a:t>
            </a:r>
            <a:r>
              <a:rPr lang="en-US" sz="5400" dirty="0" err="1"/>
              <a:t>والأجيال</a:t>
            </a:r>
            <a:r>
              <a:rPr lang="en-US" sz="5400" dirty="0"/>
              <a:t>.</a:t>
            </a:r>
          </a:p>
          <a:p>
            <a:pPr algn="r"/>
            <a:r>
              <a:rPr lang="en-US" sz="5100" dirty="0"/>
              <a:t> 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30900" y="571499"/>
            <a:ext cx="11887200" cy="16484600"/>
          </a:xfrm>
          <a:prstGeom prst="rect">
            <a:avLst/>
          </a:prstGeom>
        </p:spPr>
        <p:txBody>
          <a:bodyPr lIns="91430" tIns="45715" rIns="91430" bIns="45715" rtlCol="0" anchor="t"/>
          <a:lstStyle/>
          <a:p>
            <a:pPr algn="r"/>
            <a:r>
              <a:rPr lang="en-US" sz="3300" dirty="0" smtClean="0"/>
              <a:t>.</a:t>
            </a:r>
            <a:endParaRPr lang="en-US" sz="3300" dirty="0"/>
          </a:p>
          <a:p>
            <a:pPr algn="r"/>
            <a:r>
              <a:rPr lang="en-US" sz="5100" dirty="0"/>
              <a:t>  </a:t>
            </a:r>
            <a:r>
              <a:rPr lang="en-US" sz="5100" dirty="0" smtClean="0"/>
              <a:t>  </a:t>
            </a:r>
            <a:endParaRPr lang="en-US" sz="5100" dirty="0"/>
          </a:p>
          <a:p>
            <a:pPr algn="r"/>
            <a:r>
              <a:rPr lang="en-US" sz="5100" dirty="0"/>
              <a:t> </a:t>
            </a:r>
            <a:r>
              <a:rPr lang="en-US" sz="5400" dirty="0" err="1" smtClean="0"/>
              <a:t>وتستخدم</a:t>
            </a:r>
            <a:r>
              <a:rPr lang="en-US" sz="5400" dirty="0" smtClean="0"/>
              <a:t> </a:t>
            </a:r>
            <a:r>
              <a:rPr lang="en-US" sz="5400" dirty="0" err="1"/>
              <a:t>أداة</a:t>
            </a:r>
            <a:r>
              <a:rPr lang="en-US" sz="5400" dirty="0"/>
              <a:t> </a:t>
            </a:r>
            <a:r>
              <a:rPr lang="en-US" sz="5400" dirty="0" err="1"/>
              <a:t>فلسفة</a:t>
            </a:r>
            <a:r>
              <a:rPr lang="en-US" sz="5400" dirty="0"/>
              <a:t> </a:t>
            </a:r>
            <a:r>
              <a:rPr lang="en-US" sz="5400" dirty="0" err="1" smtClean="0"/>
              <a:t>التاري</a:t>
            </a:r>
            <a:r>
              <a:rPr lang="en-US" sz="5400" dirty="0" smtClean="0"/>
              <a:t>:</a:t>
            </a:r>
            <a:endParaRPr lang="en-US" sz="5400" dirty="0"/>
          </a:p>
          <a:p>
            <a:pPr algn="r"/>
            <a:r>
              <a:rPr lang="en-US" sz="5400" dirty="0"/>
              <a:t>  </a:t>
            </a:r>
          </a:p>
          <a:p>
            <a:pPr algn="r"/>
            <a:r>
              <a:rPr lang="en-US" sz="5400" dirty="0"/>
              <a:t>· </a:t>
            </a:r>
            <a:r>
              <a:rPr lang="en-US" sz="5400" dirty="0" err="1"/>
              <a:t>تشكيل</a:t>
            </a:r>
            <a:r>
              <a:rPr lang="en-US" sz="5400" dirty="0"/>
              <a:t> </a:t>
            </a:r>
            <a:r>
              <a:rPr lang="en-US" sz="5400" dirty="0" err="1"/>
              <a:t>القاعدة</a:t>
            </a:r>
            <a:r>
              <a:rPr lang="en-US" sz="5400" dirty="0"/>
              <a:t> </a:t>
            </a:r>
            <a:r>
              <a:rPr lang="en-US" sz="5400" dirty="0" err="1"/>
              <a:t>المعرفية</a:t>
            </a:r>
            <a:r>
              <a:rPr lang="en-US" sz="5400" dirty="0"/>
              <a:t> </a:t>
            </a:r>
            <a:r>
              <a:rPr lang="en-US" sz="5400" dirty="0" err="1"/>
              <a:t>للقادة</a:t>
            </a:r>
            <a:r>
              <a:rPr lang="en-US" sz="5400" dirty="0"/>
              <a:t>.</a:t>
            </a:r>
          </a:p>
          <a:p>
            <a:pPr algn="r"/>
            <a:r>
              <a:rPr lang="en-US" sz="5400" dirty="0"/>
              <a:t>· </a:t>
            </a:r>
            <a:r>
              <a:rPr lang="en-US" sz="5400" dirty="0" err="1"/>
              <a:t>اكتشاف</a:t>
            </a:r>
            <a:r>
              <a:rPr lang="en-US" sz="5400" dirty="0"/>
              <a:t> </a:t>
            </a:r>
            <a:r>
              <a:rPr lang="en-US" sz="5400" dirty="0" err="1"/>
              <a:t>القوانين</a:t>
            </a:r>
            <a:r>
              <a:rPr lang="en-US" sz="5400" dirty="0"/>
              <a:t> </a:t>
            </a:r>
            <a:r>
              <a:rPr lang="en-US" sz="5400" dirty="0" err="1"/>
              <a:t>العامة</a:t>
            </a:r>
            <a:r>
              <a:rPr lang="en-US" sz="5400" dirty="0"/>
              <a:t> </a:t>
            </a:r>
            <a:r>
              <a:rPr lang="en-US" sz="5400" dirty="0" err="1"/>
              <a:t>التي</a:t>
            </a:r>
            <a:r>
              <a:rPr lang="en-US" sz="5400" dirty="0"/>
              <a:t> </a:t>
            </a:r>
            <a:r>
              <a:rPr lang="en-US" sz="5400" dirty="0" err="1"/>
              <a:t>تقود</a:t>
            </a:r>
            <a:r>
              <a:rPr lang="en-US" sz="5400" dirty="0"/>
              <a:t> </a:t>
            </a:r>
            <a:r>
              <a:rPr lang="en-US" sz="5400" dirty="0" err="1"/>
              <a:t>حركة</a:t>
            </a:r>
            <a:r>
              <a:rPr lang="en-US" sz="5400" dirty="0"/>
              <a:t> </a:t>
            </a:r>
            <a:r>
              <a:rPr lang="en-US" sz="5400" dirty="0" err="1"/>
              <a:t>التاريخ</a:t>
            </a:r>
            <a:r>
              <a:rPr lang="en-US" sz="5400" dirty="0"/>
              <a:t>.</a:t>
            </a:r>
          </a:p>
          <a:p>
            <a:pPr algn="r"/>
            <a:r>
              <a:rPr lang="en-US" sz="5400" dirty="0"/>
              <a:t>· </a:t>
            </a:r>
            <a:r>
              <a:rPr lang="en-US" sz="5400" dirty="0" err="1"/>
              <a:t>النظر</a:t>
            </a:r>
            <a:r>
              <a:rPr lang="en-US" sz="5400" dirty="0"/>
              <a:t> </a:t>
            </a:r>
            <a:r>
              <a:rPr lang="en-US" sz="5400" dirty="0" err="1"/>
              <a:t>الكلي</a:t>
            </a:r>
            <a:r>
              <a:rPr lang="en-US" sz="5400" dirty="0"/>
              <a:t> </a:t>
            </a:r>
            <a:r>
              <a:rPr lang="en-US" sz="5400" dirty="0" err="1"/>
              <a:t>للظاهرة</a:t>
            </a:r>
            <a:r>
              <a:rPr lang="en-US" sz="5400" dirty="0"/>
              <a:t> </a:t>
            </a:r>
            <a:r>
              <a:rPr lang="en-US" sz="5400" dirty="0" err="1"/>
              <a:t>التاريخية</a:t>
            </a:r>
            <a:r>
              <a:rPr lang="en-US" sz="5400" dirty="0"/>
              <a:t> </a:t>
            </a:r>
            <a:r>
              <a:rPr lang="en-US" sz="5400" dirty="0" err="1"/>
              <a:t>في</a:t>
            </a:r>
            <a:r>
              <a:rPr lang="en-US" sz="5400" dirty="0"/>
              <a:t> </a:t>
            </a:r>
            <a:r>
              <a:rPr lang="en-US" sz="5400" dirty="0" err="1"/>
              <a:t>الدول</a:t>
            </a:r>
            <a:r>
              <a:rPr lang="en-US" sz="5400" dirty="0"/>
              <a:t> </a:t>
            </a:r>
            <a:r>
              <a:rPr lang="en-US" sz="5400" dirty="0" err="1"/>
              <a:t>والحضارات</a:t>
            </a:r>
            <a:r>
              <a:rPr lang="en-US" sz="5400" dirty="0"/>
              <a:t> </a:t>
            </a:r>
            <a:r>
              <a:rPr lang="en-US" sz="5400" dirty="0" err="1"/>
              <a:t>صعوداً</a:t>
            </a:r>
            <a:r>
              <a:rPr lang="en-US" sz="5400" dirty="0"/>
              <a:t> </a:t>
            </a:r>
            <a:r>
              <a:rPr lang="en-US" sz="5400" dirty="0" err="1"/>
              <a:t>وهبوطاً</a:t>
            </a:r>
            <a:r>
              <a:rPr lang="en-US" sz="5400" dirty="0"/>
              <a:t>.</a:t>
            </a:r>
          </a:p>
          <a:p>
            <a:pPr algn="r"/>
            <a:r>
              <a:rPr lang="en-US" sz="5400" dirty="0"/>
              <a:t>· </a:t>
            </a:r>
            <a:r>
              <a:rPr lang="en-US" sz="5400" dirty="0" err="1"/>
              <a:t>فهم</a:t>
            </a:r>
            <a:r>
              <a:rPr lang="en-US" sz="5400" dirty="0"/>
              <a:t> </a:t>
            </a:r>
            <a:r>
              <a:rPr lang="en-US" sz="5400" dirty="0" err="1"/>
              <a:t>الماضي</a:t>
            </a:r>
            <a:r>
              <a:rPr lang="en-US" sz="5400" dirty="0"/>
              <a:t> </a:t>
            </a:r>
            <a:r>
              <a:rPr lang="en-US" sz="5400" dirty="0" err="1"/>
              <a:t>واستشراف</a:t>
            </a:r>
            <a:r>
              <a:rPr lang="en-US" sz="5400" dirty="0"/>
              <a:t> </a:t>
            </a:r>
            <a:r>
              <a:rPr lang="en-US" sz="5400" dirty="0" err="1"/>
              <a:t>المستقبل</a:t>
            </a:r>
            <a:r>
              <a:rPr lang="en-US" sz="5400" dirty="0"/>
              <a:t>.</a:t>
            </a:r>
          </a:p>
          <a:p>
            <a:pPr algn="r"/>
            <a:r>
              <a:rPr lang="en-US" sz="5400" dirty="0"/>
              <a:t>· </a:t>
            </a:r>
            <a:r>
              <a:rPr lang="en-US" sz="5400" dirty="0" err="1"/>
              <a:t>تعزيز</a:t>
            </a:r>
            <a:r>
              <a:rPr lang="en-US" sz="5400" dirty="0"/>
              <a:t> </a:t>
            </a:r>
            <a:r>
              <a:rPr lang="en-US" sz="5400" dirty="0" err="1"/>
              <a:t>التفكير</a:t>
            </a:r>
            <a:r>
              <a:rPr lang="en-US" sz="5400" dirty="0"/>
              <a:t> </a:t>
            </a:r>
            <a:r>
              <a:rPr lang="en-US" sz="5400" dirty="0" err="1"/>
              <a:t>التأملي</a:t>
            </a:r>
            <a:r>
              <a:rPr lang="en-US" sz="5400" dirty="0"/>
              <a:t> </a:t>
            </a:r>
            <a:r>
              <a:rPr lang="en-US" sz="5400" dirty="0" err="1"/>
              <a:t>عند</a:t>
            </a:r>
            <a:r>
              <a:rPr lang="en-US" sz="5400" dirty="0"/>
              <a:t> </a:t>
            </a:r>
            <a:r>
              <a:rPr lang="en-US" sz="5400" dirty="0" err="1"/>
              <a:t>القادة</a:t>
            </a:r>
            <a:r>
              <a:rPr lang="en-US" sz="5400" dirty="0"/>
              <a:t>.</a:t>
            </a:r>
          </a:p>
          <a:p>
            <a:pPr algn="r"/>
            <a:r>
              <a:rPr lang="en-US" sz="5400" dirty="0"/>
              <a:t>· </a:t>
            </a:r>
            <a:r>
              <a:rPr lang="en-US" sz="5400" dirty="0" err="1"/>
              <a:t>أداة</a:t>
            </a:r>
            <a:r>
              <a:rPr lang="en-US" sz="5400" dirty="0"/>
              <a:t> </a:t>
            </a:r>
            <a:r>
              <a:rPr lang="en-US" sz="5400" dirty="0" err="1"/>
              <a:t>للنقاش</a:t>
            </a:r>
            <a:r>
              <a:rPr lang="en-US" sz="5400" dirty="0"/>
              <a:t> </a:t>
            </a:r>
            <a:r>
              <a:rPr lang="en-US" sz="5400" dirty="0" err="1"/>
              <a:t>والحوار</a:t>
            </a:r>
            <a:r>
              <a:rPr lang="en-US" sz="5400" dirty="0"/>
              <a:t>.</a:t>
            </a:r>
          </a:p>
          <a:p>
            <a:pPr algn="r"/>
            <a:r>
              <a:rPr lang="en-US" sz="5400" dirty="0"/>
              <a:t>· </a:t>
            </a:r>
            <a:r>
              <a:rPr lang="en-US" sz="5400" dirty="0" err="1"/>
              <a:t>التفكير</a:t>
            </a:r>
            <a:r>
              <a:rPr lang="en-US" sz="5400" dirty="0"/>
              <a:t> </a:t>
            </a:r>
            <a:r>
              <a:rPr lang="en-US" sz="5400" dirty="0" err="1"/>
              <a:t>المنهجي</a:t>
            </a:r>
            <a:r>
              <a:rPr lang="en-US" sz="5400" dirty="0"/>
              <a:t> </a:t>
            </a:r>
            <a:r>
              <a:rPr lang="en-US" sz="5400" dirty="0" err="1"/>
              <a:t>في</a:t>
            </a:r>
            <a:r>
              <a:rPr lang="en-US" sz="5400" dirty="0"/>
              <a:t> </a:t>
            </a:r>
            <a:r>
              <a:rPr lang="en-US" sz="5400" dirty="0" err="1"/>
              <a:t>حل</a:t>
            </a:r>
            <a:r>
              <a:rPr lang="en-US" sz="5400" dirty="0"/>
              <a:t> </a:t>
            </a:r>
            <a:r>
              <a:rPr lang="en-US" sz="5400" dirty="0" err="1"/>
              <a:t>المشاكل</a:t>
            </a:r>
            <a:r>
              <a:rPr lang="en-US" sz="5400" dirty="0"/>
              <a:t>.</a:t>
            </a:r>
          </a:p>
          <a:p>
            <a:pPr algn="r"/>
            <a:r>
              <a:rPr lang="en-US" sz="5400" dirty="0"/>
              <a:t>· </a:t>
            </a:r>
            <a:r>
              <a:rPr lang="en-US" sz="5400" dirty="0" err="1"/>
              <a:t>عملية</a:t>
            </a:r>
            <a:r>
              <a:rPr lang="en-US" sz="5400" dirty="0"/>
              <a:t> </a:t>
            </a:r>
            <a:r>
              <a:rPr lang="en-US" sz="5400" dirty="0" err="1"/>
              <a:t>البعث</a:t>
            </a:r>
            <a:r>
              <a:rPr lang="en-US" sz="5400" dirty="0"/>
              <a:t> </a:t>
            </a:r>
            <a:r>
              <a:rPr lang="en-US" sz="5400" dirty="0" err="1"/>
              <a:t>والإحياء</a:t>
            </a:r>
            <a:r>
              <a:rPr lang="en-US" sz="5400" dirty="0"/>
              <a:t> </a:t>
            </a:r>
            <a:r>
              <a:rPr lang="en-US" sz="5400" dirty="0" err="1"/>
              <a:t>النفسي</a:t>
            </a:r>
            <a:r>
              <a:rPr lang="en-US" sz="5400" dirty="0"/>
              <a:t> </a:t>
            </a:r>
            <a:r>
              <a:rPr lang="en-US" sz="5400" dirty="0" err="1"/>
              <a:t>للأمة</a:t>
            </a:r>
            <a:r>
              <a:rPr lang="en-US" sz="5400" dirty="0"/>
              <a:t>.</a:t>
            </a:r>
          </a:p>
          <a:p>
            <a:pPr algn="r"/>
            <a:r>
              <a:rPr lang="en-US" sz="5100" dirty="0"/>
              <a:t>  </a:t>
            </a:r>
          </a:p>
          <a:p>
            <a:pPr algn="r"/>
            <a:r>
              <a:rPr lang="en-US" sz="5100" dirty="0"/>
              <a:t>  </a:t>
            </a:r>
          </a:p>
          <a:p>
            <a:pPr algn="r"/>
            <a:r>
              <a:rPr lang="en-US" sz="5100" dirty="0"/>
              <a:t>  </a:t>
            </a:r>
          </a:p>
          <a:p>
            <a:pPr algn="r"/>
            <a:r>
              <a:rPr lang="en-US" sz="5100" dirty="0"/>
              <a:t>  </a:t>
            </a:r>
          </a:p>
          <a:p>
            <a:pPr algn="r"/>
            <a:r>
              <a:rPr lang="en-US" sz="3300" dirty="0" smtClean="0"/>
              <a:t> </a:t>
            </a:r>
            <a:endParaRPr lang="en-US" sz="3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30900" y="571499"/>
            <a:ext cx="11887200" cy="16484600"/>
          </a:xfrm>
          <a:prstGeom prst="rect">
            <a:avLst/>
          </a:prstGeom>
        </p:spPr>
        <p:txBody>
          <a:bodyPr lIns="91430" tIns="45715" rIns="91430" bIns="45715" rtlCol="0" anchor="t"/>
          <a:lstStyle/>
          <a:p>
            <a:pPr algn="l"/>
            <a:endParaRPr lang="en-US" sz="1000" dirty="0"/>
          </a:p>
          <a:p>
            <a:pPr algn="r"/>
            <a:endParaRPr lang="en-US" sz="3300" dirty="0" smtClean="0"/>
          </a:p>
          <a:p>
            <a:pPr algn="r"/>
            <a:endParaRPr lang="en-US" sz="5400" dirty="0" smtClean="0"/>
          </a:p>
          <a:p>
            <a:pPr algn="r"/>
            <a:r>
              <a:rPr lang="en-US" sz="5400" dirty="0" err="1" smtClean="0"/>
              <a:t>كما</a:t>
            </a:r>
            <a:r>
              <a:rPr lang="en-US" sz="5400" dirty="0" smtClean="0"/>
              <a:t> </a:t>
            </a:r>
            <a:r>
              <a:rPr lang="en-US" sz="5400" dirty="0" err="1" smtClean="0"/>
              <a:t>أن</a:t>
            </a:r>
            <a:r>
              <a:rPr lang="en-US" sz="5400" dirty="0" smtClean="0"/>
              <a:t> </a:t>
            </a:r>
            <a:r>
              <a:rPr lang="en-US" sz="5400" dirty="0" err="1" smtClean="0"/>
              <a:t>هناك</a:t>
            </a:r>
            <a:r>
              <a:rPr lang="en-US" sz="5400" dirty="0" smtClean="0"/>
              <a:t> </a:t>
            </a:r>
            <a:r>
              <a:rPr lang="en-US" sz="5400" dirty="0" err="1" smtClean="0"/>
              <a:t>من</a:t>
            </a:r>
            <a:r>
              <a:rPr lang="en-US" sz="5400" dirty="0" smtClean="0"/>
              <a:t> </a:t>
            </a:r>
            <a:r>
              <a:rPr lang="en-US" sz="5400" dirty="0" err="1" smtClean="0"/>
              <a:t>يقول</a:t>
            </a:r>
            <a:r>
              <a:rPr lang="en-US" sz="5400" dirty="0" smtClean="0"/>
              <a:t> </a:t>
            </a:r>
            <a:r>
              <a:rPr lang="en-US" sz="5400" dirty="0" err="1" smtClean="0"/>
              <a:t>أن</a:t>
            </a:r>
            <a:r>
              <a:rPr lang="en-US" sz="5400" dirty="0" smtClean="0"/>
              <a:t> </a:t>
            </a:r>
            <a:r>
              <a:rPr lang="en-US" sz="5400" dirty="0" err="1" smtClean="0"/>
              <a:t>التاريخ</a:t>
            </a:r>
            <a:r>
              <a:rPr lang="en-US" sz="5400" dirty="0" smtClean="0"/>
              <a:t> </a:t>
            </a:r>
            <a:r>
              <a:rPr lang="en-US" sz="5400" dirty="0" err="1" smtClean="0"/>
              <a:t>يسير</a:t>
            </a:r>
            <a:r>
              <a:rPr lang="en-US" sz="5400" dirty="0" smtClean="0"/>
              <a:t> </a:t>
            </a:r>
            <a:r>
              <a:rPr lang="en-US" sz="5400" dirty="0" err="1" smtClean="0"/>
              <a:t>وفق</a:t>
            </a:r>
            <a:r>
              <a:rPr lang="en-US" sz="5400" dirty="0" smtClean="0"/>
              <a:t> </a:t>
            </a:r>
            <a:r>
              <a:rPr lang="en-US" sz="5400" dirty="0" err="1" smtClean="0"/>
              <a:t>مخطط</a:t>
            </a:r>
            <a:r>
              <a:rPr lang="en-US" sz="5400" dirty="0" smtClean="0"/>
              <a:t> </a:t>
            </a:r>
            <a:r>
              <a:rPr lang="en-US" sz="5400" dirty="0" err="1" smtClean="0"/>
              <a:t>معين</a:t>
            </a:r>
            <a:r>
              <a:rPr lang="en-US" sz="5400" dirty="0" smtClean="0"/>
              <a:t> </a:t>
            </a:r>
            <a:r>
              <a:rPr lang="en-US" sz="5400" dirty="0" err="1" smtClean="0"/>
              <a:t>وليس</a:t>
            </a:r>
            <a:r>
              <a:rPr lang="en-US" sz="5400" dirty="0" smtClean="0"/>
              <a:t> </a:t>
            </a:r>
            <a:r>
              <a:rPr lang="en-US" sz="5400" dirty="0" err="1" smtClean="0"/>
              <a:t>بطريقة</a:t>
            </a:r>
            <a:r>
              <a:rPr lang="en-US" sz="5400" dirty="0" smtClean="0"/>
              <a:t> </a:t>
            </a:r>
            <a:r>
              <a:rPr lang="en-US" sz="5400" dirty="0" err="1" smtClean="0"/>
              <a:t>عشوائية</a:t>
            </a:r>
            <a:r>
              <a:rPr lang="en-US" sz="5400" dirty="0" smtClean="0"/>
              <a:t>، </a:t>
            </a:r>
            <a:r>
              <a:rPr lang="en-US" sz="5400" dirty="0" err="1" smtClean="0"/>
              <a:t>وأن</a:t>
            </a:r>
            <a:r>
              <a:rPr lang="en-US" sz="5400" dirty="0" smtClean="0"/>
              <a:t> </a:t>
            </a:r>
            <a:r>
              <a:rPr lang="en-US" sz="5400" dirty="0" err="1" smtClean="0"/>
              <a:t>فلسفة</a:t>
            </a:r>
            <a:r>
              <a:rPr lang="en-US" sz="5400" dirty="0" smtClean="0"/>
              <a:t> </a:t>
            </a:r>
            <a:r>
              <a:rPr lang="en-US" sz="5400" dirty="0" err="1" smtClean="0"/>
              <a:t>التاريخ</a:t>
            </a:r>
            <a:r>
              <a:rPr lang="en-US" sz="5400" dirty="0" smtClean="0"/>
              <a:t> </a:t>
            </a:r>
            <a:r>
              <a:rPr lang="en-US" sz="5400" dirty="0" err="1" smtClean="0"/>
              <a:t>هي</a:t>
            </a:r>
            <a:r>
              <a:rPr lang="en-US" sz="5400" dirty="0" smtClean="0"/>
              <a:t> </a:t>
            </a:r>
            <a:r>
              <a:rPr lang="en-US" sz="5400" dirty="0" err="1" smtClean="0"/>
              <a:t>رؤية</a:t>
            </a:r>
            <a:r>
              <a:rPr lang="en-US" sz="5400" dirty="0" smtClean="0"/>
              <a:t> </a:t>
            </a:r>
            <a:r>
              <a:rPr lang="en-US" sz="5400" dirty="0" err="1" smtClean="0"/>
              <a:t>المفكر</a:t>
            </a:r>
            <a:r>
              <a:rPr lang="en-US" sz="5400" dirty="0" smtClean="0"/>
              <a:t> </a:t>
            </a:r>
            <a:r>
              <a:rPr lang="en-US" sz="5400" dirty="0" err="1" smtClean="0"/>
              <a:t>للتاريخ</a:t>
            </a:r>
            <a:r>
              <a:rPr lang="en-US" sz="5400" dirty="0" smtClean="0"/>
              <a:t> </a:t>
            </a:r>
            <a:r>
              <a:rPr lang="en-US" sz="5400" dirty="0" err="1" smtClean="0"/>
              <a:t>أو</a:t>
            </a:r>
            <a:r>
              <a:rPr lang="en-US" sz="5400" dirty="0" smtClean="0"/>
              <a:t> </a:t>
            </a:r>
            <a:r>
              <a:rPr lang="en-US" sz="5400" dirty="0" err="1" smtClean="0"/>
              <a:t>حكمه</a:t>
            </a:r>
            <a:r>
              <a:rPr lang="en-US" sz="5400" dirty="0" smtClean="0"/>
              <a:t> </a:t>
            </a:r>
            <a:r>
              <a:rPr lang="en-US" sz="5400" dirty="0" err="1" smtClean="0"/>
              <a:t>عليه</a:t>
            </a:r>
            <a:r>
              <a:rPr lang="en-US" sz="5400" dirty="0" smtClean="0"/>
              <a:t>."</a:t>
            </a:r>
          </a:p>
          <a:p>
            <a:pPr algn="r"/>
            <a:r>
              <a:rPr lang="en-US" sz="5400" dirty="0" err="1" smtClean="0"/>
              <a:t>مما</a:t>
            </a:r>
            <a:r>
              <a:rPr lang="en-US" sz="5400" dirty="0" smtClean="0"/>
              <a:t> </a:t>
            </a:r>
            <a:r>
              <a:rPr lang="en-US" sz="5400" dirty="0" err="1" smtClean="0"/>
              <a:t>سبق</a:t>
            </a:r>
            <a:r>
              <a:rPr lang="en-US" sz="5400" dirty="0" smtClean="0"/>
              <a:t> </a:t>
            </a:r>
            <a:r>
              <a:rPr lang="en-US" sz="5400" dirty="0" err="1" smtClean="0"/>
              <a:t>يتبين</a:t>
            </a:r>
            <a:r>
              <a:rPr lang="en-US" sz="5400" dirty="0" smtClean="0"/>
              <a:t> </a:t>
            </a:r>
            <a:r>
              <a:rPr lang="en-US" sz="5400" dirty="0" err="1" smtClean="0"/>
              <a:t>أن</a:t>
            </a:r>
            <a:r>
              <a:rPr lang="en-US" sz="5400" dirty="0" smtClean="0"/>
              <a:t> </a:t>
            </a:r>
            <a:r>
              <a:rPr lang="en-US" sz="5400" dirty="0" err="1" smtClean="0"/>
              <a:t>التأمل</a:t>
            </a:r>
            <a:r>
              <a:rPr lang="en-US" sz="5400" dirty="0" smtClean="0"/>
              <a:t> </a:t>
            </a:r>
            <a:r>
              <a:rPr lang="en-US" sz="5400" dirty="0" err="1" smtClean="0"/>
              <a:t>في</a:t>
            </a:r>
            <a:r>
              <a:rPr lang="en-US" sz="5400" dirty="0" smtClean="0"/>
              <a:t> </a:t>
            </a:r>
            <a:r>
              <a:rPr lang="en-US" sz="5400" dirty="0" err="1" smtClean="0"/>
              <a:t>التاريخ</a:t>
            </a:r>
            <a:r>
              <a:rPr lang="en-US" sz="5400" dirty="0" smtClean="0"/>
              <a:t> </a:t>
            </a:r>
            <a:r>
              <a:rPr lang="en-US" sz="5400" dirty="0" err="1" smtClean="0"/>
              <a:t>هو</a:t>
            </a:r>
            <a:r>
              <a:rPr lang="en-US" sz="5400" dirty="0" smtClean="0"/>
              <a:t> </a:t>
            </a:r>
            <a:r>
              <a:rPr lang="en-US" sz="5400" dirty="0" err="1" smtClean="0"/>
              <a:t>مطلب</a:t>
            </a:r>
            <a:r>
              <a:rPr lang="en-US" sz="5400" dirty="0" smtClean="0"/>
              <a:t> </a:t>
            </a:r>
            <a:r>
              <a:rPr lang="en-US" sz="5400" dirty="0" err="1" smtClean="0"/>
              <a:t>عقلي</a:t>
            </a:r>
            <a:r>
              <a:rPr lang="en-US" sz="5400" dirty="0" smtClean="0"/>
              <a:t> </a:t>
            </a:r>
          </a:p>
          <a:p>
            <a:pPr algn="r"/>
            <a:r>
              <a:rPr lang="en-US" sz="5400" dirty="0" err="1" smtClean="0"/>
              <a:t>ومطلب</a:t>
            </a:r>
            <a:r>
              <a:rPr lang="en-US" sz="5400" dirty="0" smtClean="0"/>
              <a:t> </a:t>
            </a:r>
            <a:r>
              <a:rPr lang="ar-IQ" sz="5400" dirty="0" smtClean="0"/>
              <a:t>شرعي</a:t>
            </a:r>
            <a:endParaRPr lang="en-US" sz="5400" dirty="0" smtClean="0"/>
          </a:p>
          <a:p>
            <a:pPr algn="r"/>
            <a:r>
              <a:rPr lang="en-US" sz="5400" dirty="0" err="1" smtClean="0"/>
              <a:t>إن</a:t>
            </a:r>
            <a:r>
              <a:rPr lang="en-US" sz="5400" dirty="0" smtClean="0"/>
              <a:t> </a:t>
            </a:r>
            <a:r>
              <a:rPr lang="en-US" sz="5400" dirty="0" err="1" smtClean="0"/>
              <a:t>وظيفة</a:t>
            </a:r>
            <a:r>
              <a:rPr lang="en-US" sz="5400" dirty="0" smtClean="0"/>
              <a:t> </a:t>
            </a:r>
            <a:r>
              <a:rPr lang="en-US" sz="5400" dirty="0" err="1" smtClean="0"/>
              <a:t>قادة</a:t>
            </a:r>
            <a:r>
              <a:rPr lang="en-US" sz="5400" dirty="0" smtClean="0"/>
              <a:t> </a:t>
            </a:r>
            <a:r>
              <a:rPr lang="en-US" sz="5400" dirty="0" err="1" smtClean="0"/>
              <a:t>النهضة</a:t>
            </a:r>
            <a:r>
              <a:rPr lang="en-US" sz="5400" dirty="0" smtClean="0"/>
              <a:t> </a:t>
            </a:r>
            <a:r>
              <a:rPr lang="en-US" sz="5400" dirty="0" err="1" smtClean="0"/>
              <a:t>ليست</a:t>
            </a:r>
            <a:r>
              <a:rPr lang="en-US" sz="5400" dirty="0" smtClean="0"/>
              <a:t> </a:t>
            </a:r>
            <a:r>
              <a:rPr lang="en-US" sz="5400" dirty="0" err="1" smtClean="0"/>
              <a:t>العمل</a:t>
            </a:r>
            <a:r>
              <a:rPr lang="en-US" sz="5400" dirty="0" smtClean="0"/>
              <a:t> </a:t>
            </a:r>
            <a:r>
              <a:rPr lang="en-US" sz="5400" dirty="0" err="1" smtClean="0"/>
              <a:t>الأكاديمي</a:t>
            </a:r>
            <a:r>
              <a:rPr lang="en-US" sz="5400" dirty="0" smtClean="0"/>
              <a:t> </a:t>
            </a:r>
            <a:r>
              <a:rPr lang="en-US" sz="5400" dirty="0" err="1" smtClean="0"/>
              <a:t>البارز</a:t>
            </a:r>
            <a:r>
              <a:rPr lang="en-US" sz="5400" dirty="0" smtClean="0"/>
              <a:t> </a:t>
            </a:r>
            <a:r>
              <a:rPr lang="en-US" sz="5400" dirty="0" err="1" smtClean="0"/>
              <a:t>المتعلق</a:t>
            </a:r>
            <a:endParaRPr lang="en-US" sz="5400" dirty="0" smtClean="0"/>
          </a:p>
          <a:p>
            <a:pPr algn="r"/>
            <a:r>
              <a:rPr lang="en-US" sz="5400" dirty="0" err="1" smtClean="0"/>
              <a:t>بعلم</a:t>
            </a:r>
            <a:r>
              <a:rPr lang="en-US" sz="5400" dirty="0" smtClean="0"/>
              <a:t> </a:t>
            </a:r>
            <a:r>
              <a:rPr lang="en-US" sz="5400" dirty="0" err="1"/>
              <a:t>من</a:t>
            </a:r>
            <a:r>
              <a:rPr lang="en-US" sz="5400" dirty="0"/>
              <a:t> </a:t>
            </a:r>
            <a:r>
              <a:rPr lang="en-US" sz="5400" dirty="0" err="1" smtClean="0"/>
              <a:t>العلوم</a:t>
            </a:r>
            <a:r>
              <a:rPr lang="en-US" sz="5400" dirty="0" smtClean="0"/>
              <a:t> – </a:t>
            </a:r>
          </a:p>
          <a:p>
            <a:pPr algn="r"/>
            <a:r>
              <a:rPr lang="en-US" sz="5400" dirty="0" err="1" smtClean="0"/>
              <a:t>فهذه</a:t>
            </a:r>
            <a:r>
              <a:rPr lang="en-US" sz="5400" dirty="0" smtClean="0"/>
              <a:t> </a:t>
            </a:r>
            <a:r>
              <a:rPr lang="en-US" sz="5400" dirty="0" err="1"/>
              <a:t>وظيفة</a:t>
            </a:r>
            <a:r>
              <a:rPr lang="en-US" sz="5400" dirty="0"/>
              <a:t> </a:t>
            </a:r>
            <a:r>
              <a:rPr lang="en-US" sz="5400" dirty="0" err="1"/>
              <a:t>الأكاديميين</a:t>
            </a:r>
            <a:r>
              <a:rPr lang="en-US" sz="5400" dirty="0"/>
              <a:t>، </a:t>
            </a:r>
            <a:r>
              <a:rPr lang="en-US" sz="5400" dirty="0" err="1"/>
              <a:t>أما</a:t>
            </a:r>
            <a:r>
              <a:rPr lang="en-US" sz="5400" dirty="0"/>
              <a:t> </a:t>
            </a:r>
            <a:r>
              <a:rPr lang="en-US" sz="5400" dirty="0" err="1"/>
              <a:t>وظيفة</a:t>
            </a:r>
            <a:r>
              <a:rPr lang="en-US" sz="5400" dirty="0"/>
              <a:t> </a:t>
            </a:r>
            <a:r>
              <a:rPr lang="en-US" sz="5400" dirty="0" err="1"/>
              <a:t>القادة</a:t>
            </a:r>
            <a:r>
              <a:rPr lang="en-US" sz="5400" dirty="0"/>
              <a:t> </a:t>
            </a:r>
            <a:r>
              <a:rPr lang="en-US" sz="5400" dirty="0" err="1"/>
              <a:t>فهي</a:t>
            </a:r>
            <a:r>
              <a:rPr lang="en-US" sz="5400" dirty="0"/>
              <a:t> </a:t>
            </a:r>
            <a:r>
              <a:rPr lang="en-US" sz="5400" dirty="0" err="1"/>
              <a:t>الاستفادة</a:t>
            </a:r>
            <a:r>
              <a:rPr lang="en-US" sz="5400" dirty="0"/>
              <a:t> </a:t>
            </a:r>
            <a:r>
              <a:rPr lang="en-US" sz="5400" dirty="0" err="1"/>
              <a:t>من</a:t>
            </a:r>
            <a:r>
              <a:rPr lang="en-US" sz="5400" dirty="0"/>
              <a:t> </a:t>
            </a:r>
            <a:r>
              <a:rPr lang="en-US" sz="5400" dirty="0" err="1"/>
              <a:t>هذه</a:t>
            </a:r>
            <a:r>
              <a:rPr lang="en-US" sz="5400" dirty="0"/>
              <a:t> </a:t>
            </a:r>
            <a:r>
              <a:rPr lang="en-US" sz="5400" dirty="0" err="1"/>
              <a:t>العلوم</a:t>
            </a:r>
            <a:r>
              <a:rPr lang="en-US" sz="5400" dirty="0"/>
              <a:t> </a:t>
            </a:r>
            <a:r>
              <a:rPr lang="en-US" sz="5400" dirty="0" err="1"/>
              <a:t>لتغيير</a:t>
            </a:r>
            <a:r>
              <a:rPr lang="en-US" sz="5400" dirty="0"/>
              <a:t> </a:t>
            </a:r>
            <a:r>
              <a:rPr lang="en-US" sz="5400" dirty="0" err="1"/>
              <a:t>الواقع</a:t>
            </a:r>
            <a:r>
              <a:rPr lang="en-US" sz="5400" dirty="0"/>
              <a:t>. </a:t>
            </a:r>
            <a:r>
              <a:rPr lang="en-US" sz="5400" dirty="0" err="1"/>
              <a:t>وبالتالي</a:t>
            </a:r>
            <a:r>
              <a:rPr lang="en-US" sz="5400" dirty="0"/>
              <a:t> </a:t>
            </a:r>
            <a:r>
              <a:rPr lang="en-US" sz="5400" dirty="0" err="1"/>
              <a:t>تتحول</a:t>
            </a:r>
            <a:r>
              <a:rPr lang="en-US" sz="5400" dirty="0"/>
              <a:t> </a:t>
            </a:r>
            <a:r>
              <a:rPr lang="en-US" sz="5400" dirty="0" err="1"/>
              <a:t>المعرفة</a:t>
            </a:r>
            <a:r>
              <a:rPr lang="en-US" sz="5400" dirty="0"/>
              <a:t> </a:t>
            </a:r>
            <a:r>
              <a:rPr lang="en-US" sz="5400" dirty="0" err="1"/>
              <a:t>إلى</a:t>
            </a:r>
            <a:r>
              <a:rPr lang="en-US" sz="5400" dirty="0"/>
              <a:t> </a:t>
            </a:r>
            <a:r>
              <a:rPr lang="en-US" sz="5400" dirty="0" err="1"/>
              <a:t>ديناميكا</a:t>
            </a:r>
            <a:r>
              <a:rPr lang="en-US" sz="5400" dirty="0"/>
              <a:t> </a:t>
            </a:r>
            <a:r>
              <a:rPr lang="en-US" sz="5400" dirty="0" err="1"/>
              <a:t>حيوية</a:t>
            </a:r>
            <a:r>
              <a:rPr lang="en-US" sz="5400" dirty="0"/>
              <a:t> </a:t>
            </a:r>
            <a:r>
              <a:rPr lang="en-US" sz="5400" dirty="0" err="1"/>
              <a:t>تنطلق</a:t>
            </a:r>
            <a:r>
              <a:rPr lang="en-US" sz="5400" dirty="0"/>
              <a:t> </a:t>
            </a:r>
            <a:r>
              <a:rPr lang="en-US" sz="5400" dirty="0" err="1"/>
              <a:t>في</a:t>
            </a:r>
            <a:r>
              <a:rPr lang="en-US" sz="5400" dirty="0"/>
              <a:t> </a:t>
            </a:r>
            <a:r>
              <a:rPr lang="en-US" sz="5400" dirty="0" err="1"/>
              <a:t>الحياة</a:t>
            </a:r>
            <a:r>
              <a:rPr lang="en-US" sz="5400" dirty="0"/>
              <a:t>، </a:t>
            </a:r>
            <a:r>
              <a:rPr lang="en-US" sz="5400" dirty="0" err="1"/>
              <a:t>وتبث</a:t>
            </a:r>
            <a:r>
              <a:rPr lang="en-US" sz="5400" dirty="0"/>
              <a:t> </a:t>
            </a:r>
            <a:r>
              <a:rPr lang="en-US" sz="5400" dirty="0" err="1"/>
              <a:t>فيها</a:t>
            </a:r>
            <a:r>
              <a:rPr lang="en-US" sz="5400" dirty="0"/>
              <a:t> </a:t>
            </a:r>
            <a:r>
              <a:rPr lang="en-US" sz="5400" dirty="0" err="1"/>
              <a:t>الدفء</a:t>
            </a:r>
            <a:r>
              <a:rPr lang="en-US" sz="5400" dirty="0"/>
              <a:t> </a:t>
            </a:r>
            <a:r>
              <a:rPr lang="en-US" sz="5400" dirty="0" err="1"/>
              <a:t>والحيوية</a:t>
            </a:r>
            <a:r>
              <a:rPr lang="en-US" sz="5400" dirty="0"/>
              <a:t> </a:t>
            </a:r>
            <a:r>
              <a:rPr lang="en-US" sz="5400" dirty="0" err="1"/>
              <a:t>والنشاط</a:t>
            </a:r>
            <a:r>
              <a:rPr lang="en-US" sz="3300" dirty="0"/>
              <a:t>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17</TotalTime>
  <Words>351</Words>
  <Application>Microsoft Office PowerPoint</Application>
  <PresentationFormat>Custom</PresentationFormat>
  <Paragraphs>45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Trek</vt:lpstr>
      <vt:lpstr>Slide 1</vt:lpstr>
      <vt:lpstr>Slide 2</vt:lpstr>
      <vt:lpstr>Slide 3</vt:lpstr>
      <vt:lpstr>Slide 4</vt:lpstr>
      <vt:lpstr>Slide 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d</cp:lastModifiedBy>
  <cp:revision>4</cp:revision>
  <dcterms:created xsi:type="dcterms:W3CDTF">2006-08-16T00:00:00Z</dcterms:created>
  <dcterms:modified xsi:type="dcterms:W3CDTF">2026-09-08T14:20:12Z</dcterms:modified>
</cp:coreProperties>
</file>