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61" r:id="rId3"/>
    <p:sldId id="257" r:id="rId4"/>
    <p:sldId id="258" r:id="rId5"/>
    <p:sldId id="259" r:id="rId6"/>
  </p:sldIdLst>
  <p:sldSz cx="23749000" cy="168021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 autoAdjust="0"/>
    <p:restoredTop sz="94622" autoAdjust="0"/>
  </p:normalViewPr>
  <p:slideViewPr>
    <p:cSldViewPr>
      <p:cViewPr varScale="1">
        <p:scale>
          <a:sx n="39" d="100"/>
          <a:sy n="39" d="100"/>
        </p:scale>
        <p:origin x="-898" y="-7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1335881" y="13107261"/>
            <a:ext cx="22413119" cy="5833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231718" tIns="115859" rIns="231718" bIns="115859" anchor="t" compatLnSpc="1"/>
          <a:lstStyle/>
          <a:p>
            <a:endParaRPr kumimoji="0" lang="en-US"/>
          </a:p>
        </p:txBody>
      </p:sp>
      <p:sp>
        <p:nvSpPr>
          <p:cNvPr id="29" name="Title 28"/>
          <p:cNvSpPr>
            <a:spLocks noGrp="1"/>
          </p:cNvSpPr>
          <p:nvPr>
            <p:ph type="ctrTitle"/>
          </p:nvPr>
        </p:nvSpPr>
        <p:spPr>
          <a:xfrm>
            <a:off x="989542" y="11890858"/>
            <a:ext cx="21967825" cy="2994819"/>
          </a:xfrm>
        </p:spPr>
        <p:txBody>
          <a:bodyPr anchor="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989542" y="9521190"/>
            <a:ext cx="21967825" cy="2240280"/>
          </a:xfrm>
        </p:spPr>
        <p:txBody>
          <a:bodyPr anchor="b"/>
          <a:lstStyle>
            <a:lvl1pPr marL="0" indent="0" algn="l">
              <a:buNone/>
              <a:defRPr sz="6100">
                <a:solidFill>
                  <a:schemeClr val="tx2">
                    <a:shade val="75000"/>
                  </a:schemeClr>
                </a:solidFill>
              </a:defRPr>
            </a:lvl1pPr>
            <a:lvl2pPr marL="1158591" indent="0" algn="ctr">
              <a:buNone/>
            </a:lvl2pPr>
            <a:lvl3pPr marL="2317181" indent="0" algn="ctr">
              <a:buNone/>
            </a:lvl3pPr>
            <a:lvl4pPr marL="3475772" indent="0" algn="ctr">
              <a:buNone/>
            </a:lvl4pPr>
            <a:lvl5pPr marL="4634362" indent="0" algn="ctr">
              <a:buNone/>
            </a:lvl5pPr>
            <a:lvl6pPr marL="5792953" indent="0" algn="ctr">
              <a:buNone/>
            </a:lvl6pPr>
            <a:lvl7pPr marL="6951543" indent="0" algn="ctr">
              <a:buNone/>
            </a:lvl7pPr>
            <a:lvl8pPr marL="8110134" indent="0" algn="ctr">
              <a:buNone/>
            </a:lvl8pPr>
            <a:lvl9pPr marL="9268724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>
          <a:xfrm>
            <a:off x="21374100" y="15861182"/>
            <a:ext cx="1971167" cy="604876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7" name="Content Placeholder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>
          <a:xfrm>
            <a:off x="9301692" y="186691"/>
            <a:ext cx="7520517" cy="707866"/>
          </a:xfrm>
        </p:spPr>
        <p:txBody>
          <a:bodyPr/>
          <a:lstStyle/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>
          <a:xfrm>
            <a:off x="21374100" y="15861182"/>
            <a:ext cx="1971167" cy="604876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1335881" y="8440011"/>
            <a:ext cx="22413119" cy="5833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231718" tIns="115859" rIns="231718" bIns="115859" anchor="t" compatLnSpc="1"/>
          <a:lstStyle/>
          <a:p>
            <a:endParaRPr kumimoji="0"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989542" y="4107180"/>
            <a:ext cx="21967825" cy="2987040"/>
          </a:xfrm>
        </p:spPr>
        <p:txBody>
          <a:bodyPr anchor="b"/>
          <a:lstStyle>
            <a:lvl1pPr marL="0" indent="0" algn="r">
              <a:buNone/>
              <a:defRPr sz="51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46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41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35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35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68734" y="7220360"/>
            <a:ext cx="22561550" cy="2902821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/>
          <p:cNvSpPr>
            <a:spLocks noGrp="1"/>
          </p:cNvSpPr>
          <p:nvPr>
            <p:ph type="title"/>
          </p:nvPr>
        </p:nvSpPr>
        <p:spPr>
          <a:xfrm>
            <a:off x="783717" y="1120140"/>
            <a:ext cx="22561550" cy="206105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791634" y="3920490"/>
            <a:ext cx="10884958" cy="11574780"/>
          </a:xfrm>
        </p:spPr>
        <p:txBody>
          <a:bodyPr/>
          <a:lstStyle>
            <a:lvl1pPr>
              <a:defRPr sz="7100"/>
            </a:lvl1pPr>
            <a:lvl2pPr>
              <a:defRPr sz="6100"/>
            </a:lvl2pPr>
            <a:lvl3pPr>
              <a:defRPr sz="5100"/>
            </a:lvl3pPr>
            <a:lvl4pPr>
              <a:defRPr sz="4600"/>
            </a:lvl4pPr>
            <a:lvl5pPr>
              <a:defRPr sz="4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12072408" y="3920490"/>
            <a:ext cx="11280775" cy="11574780"/>
          </a:xfrm>
        </p:spPr>
        <p:txBody>
          <a:bodyPr/>
          <a:lstStyle>
            <a:lvl1pPr>
              <a:defRPr sz="7100"/>
            </a:lvl1pPr>
            <a:lvl2pPr>
              <a:defRPr sz="6100"/>
            </a:lvl2pPr>
            <a:lvl3pPr>
              <a:defRPr sz="5100"/>
            </a:lvl3pPr>
            <a:lvl4pPr>
              <a:defRPr sz="4600"/>
            </a:lvl4pPr>
            <a:lvl5pPr>
              <a:defRPr sz="4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28"/>
          <p:cNvSpPr>
            <a:spLocks noGrp="1"/>
          </p:cNvSpPr>
          <p:nvPr>
            <p:ph type="title"/>
          </p:nvPr>
        </p:nvSpPr>
        <p:spPr>
          <a:xfrm>
            <a:off x="791633" y="13254990"/>
            <a:ext cx="22363642" cy="2162493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730973" y="1633537"/>
            <a:ext cx="11143527" cy="1567417"/>
          </a:xfrm>
        </p:spPr>
        <p:txBody>
          <a:bodyPr anchor="ctr"/>
          <a:lstStyle>
            <a:lvl1pPr marL="0" indent="0">
              <a:buNone/>
              <a:defRPr sz="46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5100" b="1"/>
            </a:lvl2pPr>
            <a:lvl3pPr>
              <a:buNone/>
              <a:defRPr sz="4600" b="1"/>
            </a:lvl3pPr>
            <a:lvl4pPr>
              <a:buNone/>
              <a:defRPr sz="4100" b="1"/>
            </a:lvl4pPr>
            <a:lvl5pPr>
              <a:buNone/>
              <a:defRPr sz="41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5" name="Text Placeholder 24"/>
          <p:cNvSpPr>
            <a:spLocks noGrp="1"/>
          </p:cNvSpPr>
          <p:nvPr>
            <p:ph type="body" sz="half" idx="3"/>
          </p:nvPr>
        </p:nvSpPr>
        <p:spPr>
          <a:xfrm>
            <a:off x="12064163" y="1633537"/>
            <a:ext cx="11147904" cy="1567417"/>
          </a:xfrm>
        </p:spPr>
        <p:txBody>
          <a:bodyPr anchor="ctr"/>
          <a:lstStyle>
            <a:lvl1pPr marL="0" indent="0">
              <a:buNone/>
              <a:defRPr sz="46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5100" b="1"/>
            </a:lvl2pPr>
            <a:lvl3pPr>
              <a:buNone/>
              <a:defRPr sz="4600" b="1"/>
            </a:lvl3pPr>
            <a:lvl4pPr>
              <a:buNone/>
              <a:defRPr sz="4100" b="1"/>
            </a:lvl4pPr>
            <a:lvl5pPr>
              <a:buNone/>
              <a:defRPr sz="41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730973" y="3224292"/>
            <a:ext cx="11143527" cy="9657319"/>
          </a:xfrm>
        </p:spPr>
        <p:txBody>
          <a:bodyPr/>
          <a:lstStyle>
            <a:lvl1pPr>
              <a:defRPr sz="6100"/>
            </a:lvl1pPr>
            <a:lvl2pPr>
              <a:defRPr sz="5100"/>
            </a:lvl2pPr>
            <a:lvl3pPr>
              <a:defRPr sz="4600"/>
            </a:lvl3pPr>
            <a:lvl4pPr>
              <a:defRPr sz="4100"/>
            </a:lvl4pPr>
            <a:lvl5pPr>
              <a:defRPr sz="41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8" name="Content Placeholder 27"/>
          <p:cNvSpPr>
            <a:spLocks noGrp="1"/>
          </p:cNvSpPr>
          <p:nvPr>
            <p:ph sz="quarter" idx="4"/>
          </p:nvPr>
        </p:nvSpPr>
        <p:spPr>
          <a:xfrm>
            <a:off x="12073785" y="3224292"/>
            <a:ext cx="11138281" cy="9657319"/>
          </a:xfrm>
        </p:spPr>
        <p:txBody>
          <a:bodyPr/>
          <a:lstStyle>
            <a:lvl1pPr>
              <a:defRPr sz="6100"/>
            </a:lvl1pPr>
            <a:lvl2pPr>
              <a:defRPr sz="5100"/>
            </a:lvl2pPr>
            <a:lvl3pPr>
              <a:defRPr sz="4600"/>
            </a:lvl3pPr>
            <a:lvl4pPr>
              <a:defRPr sz="4100"/>
            </a:lvl4pPr>
            <a:lvl5pPr>
              <a:defRPr sz="41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21374100" y="15868650"/>
            <a:ext cx="1979083" cy="604876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335881" y="14748511"/>
            <a:ext cx="22413119" cy="5833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231718" tIns="115859" rIns="231718" bIns="115859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29"/>
          <p:cNvSpPr>
            <a:spLocks noGrp="1"/>
          </p:cNvSpPr>
          <p:nvPr>
            <p:ph type="title"/>
          </p:nvPr>
        </p:nvSpPr>
        <p:spPr>
          <a:xfrm>
            <a:off x="783717" y="1120140"/>
            <a:ext cx="22561550" cy="206105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24" name="Footer Placeholder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1335881" y="14330338"/>
            <a:ext cx="22413119" cy="5833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231718" tIns="115859" rIns="231718" bIns="115859" anchor="t" compatLnSpc="1"/>
          <a:lstStyle/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1187450" y="13441680"/>
            <a:ext cx="21967825" cy="1275715"/>
          </a:xfrm>
        </p:spPr>
        <p:txBody>
          <a:bodyPr anchor="ctr"/>
          <a:lstStyle>
            <a:lvl1pPr algn="l">
              <a:buNone/>
              <a:defRPr sz="51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idx="2"/>
          </p:nvPr>
        </p:nvSpPr>
        <p:spPr>
          <a:xfrm>
            <a:off x="1187451" y="1493520"/>
            <a:ext cx="7813257" cy="11761470"/>
          </a:xfrm>
        </p:spPr>
        <p:txBody>
          <a:bodyPr/>
          <a:lstStyle>
            <a:lvl1pPr marL="0" indent="0">
              <a:buNone/>
              <a:defRPr sz="3500"/>
            </a:lvl1pPr>
            <a:lvl2pPr>
              <a:buNone/>
              <a:defRPr sz="3000"/>
            </a:lvl2pPr>
            <a:lvl3pPr>
              <a:buNone/>
              <a:defRPr sz="2500"/>
            </a:lvl3pPr>
            <a:lvl4pPr>
              <a:buNone/>
              <a:defRPr sz="2300"/>
            </a:lvl4pPr>
            <a:lvl5pPr>
              <a:buNone/>
              <a:defRPr sz="23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9285199" y="1493520"/>
            <a:ext cx="13870076" cy="11761470"/>
          </a:xfrm>
        </p:spPr>
        <p:txBody>
          <a:bodyPr/>
          <a:lstStyle>
            <a:lvl1pPr>
              <a:defRPr sz="8100"/>
            </a:lvl1pPr>
            <a:lvl2pPr>
              <a:defRPr sz="7100"/>
            </a:lvl2pPr>
            <a:lvl3pPr>
              <a:defRPr sz="6100"/>
            </a:lvl3pPr>
            <a:lvl4pPr>
              <a:defRPr sz="5100"/>
            </a:lvl4pPr>
            <a:lvl5pPr>
              <a:defRPr sz="51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29" name="Footer Placeholder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9103783" y="1510753"/>
            <a:ext cx="13061950" cy="896112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81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989542" y="12234712"/>
            <a:ext cx="15238942" cy="1279606"/>
          </a:xfrm>
        </p:spPr>
        <p:txBody>
          <a:bodyPr anchor="ctr"/>
          <a:lstStyle>
            <a:lvl1pPr algn="l">
              <a:buNone/>
              <a:defRPr sz="51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sz="half" idx="2"/>
          </p:nvPr>
        </p:nvSpPr>
        <p:spPr>
          <a:xfrm>
            <a:off x="989542" y="13556384"/>
            <a:ext cx="15238942" cy="1882458"/>
          </a:xfrm>
        </p:spPr>
        <p:txBody>
          <a:bodyPr lIns="278062" tIns="0"/>
          <a:lstStyle>
            <a:lvl1pPr marL="0" indent="0">
              <a:buNone/>
              <a:defRPr sz="3500"/>
            </a:lvl1pPr>
            <a:lvl2pPr>
              <a:defRPr sz="3000"/>
            </a:lvl2pPr>
            <a:lvl3pPr>
              <a:defRPr sz="2500"/>
            </a:lvl3pPr>
            <a:lvl4pPr>
              <a:defRPr sz="2300"/>
            </a:lvl4pPr>
            <a:lvl5pPr>
              <a:defRPr sz="23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7811750" y="1345728"/>
            <a:ext cx="4749800" cy="14336236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87450" y="1345728"/>
            <a:ext cx="16228483" cy="14336236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1335881" y="2574702"/>
            <a:ext cx="22413119" cy="5833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231718" tIns="115859" rIns="231718" bIns="115859" anchor="t" compatLnSpc="1"/>
          <a:lstStyle/>
          <a:p>
            <a:endParaRPr kumimoji="0"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>
          <a:xfrm>
            <a:off x="791633" y="3807698"/>
            <a:ext cx="22561550" cy="11088609"/>
          </a:xfrm>
          <a:prstGeom prst="rect">
            <a:avLst/>
          </a:prstGeom>
        </p:spPr>
        <p:txBody>
          <a:bodyPr vert="horz" lIns="231718" tIns="115859" rIns="231718" bIns="115859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2"/>
          </p:nvPr>
        </p:nvSpPr>
        <p:spPr>
          <a:xfrm>
            <a:off x="16822208" y="186691"/>
            <a:ext cx="6530975" cy="707866"/>
          </a:xfrm>
          <a:prstGeom prst="rect">
            <a:avLst/>
          </a:prstGeom>
        </p:spPr>
        <p:txBody>
          <a:bodyPr vert="horz" lIns="231718" tIns="115859" rIns="231718" bIns="115859"/>
          <a:lstStyle>
            <a:lvl1pPr algn="l" eaLnBrk="1" latinLnBrk="0" hangingPunct="1">
              <a:defRPr kumimoji="0" sz="30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8114242" y="186691"/>
            <a:ext cx="8707967" cy="707866"/>
          </a:xfrm>
          <a:prstGeom prst="rect">
            <a:avLst/>
          </a:prstGeom>
        </p:spPr>
        <p:txBody>
          <a:bodyPr vert="horz" lIns="231718" tIns="115859" rIns="231718" bIns="115859"/>
          <a:lstStyle>
            <a:lvl1pPr algn="r" eaLnBrk="1" latinLnBrk="0" hangingPunct="1">
              <a:defRPr kumimoji="0" sz="30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21374100" y="15868651"/>
            <a:ext cx="1979083" cy="598964"/>
          </a:xfrm>
          <a:prstGeom prst="rect">
            <a:avLst/>
          </a:prstGeom>
        </p:spPr>
        <p:txBody>
          <a:bodyPr vert="horz" lIns="231718" tIns="115859" rIns="231718" bIns="115859"/>
          <a:lstStyle>
            <a:lvl1pPr algn="r" eaLnBrk="1" latinLnBrk="0" hangingPunct="1">
              <a:defRPr kumimoji="0" sz="30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itle Placeholder 9"/>
          <p:cNvSpPr>
            <a:spLocks noGrp="1"/>
          </p:cNvSpPr>
          <p:nvPr>
            <p:ph type="title"/>
          </p:nvPr>
        </p:nvSpPr>
        <p:spPr>
          <a:xfrm>
            <a:off x="791633" y="1120140"/>
            <a:ext cx="22561550" cy="2053590"/>
          </a:xfrm>
          <a:prstGeom prst="rect">
            <a:avLst/>
          </a:prstGeom>
        </p:spPr>
        <p:txBody>
          <a:bodyPr vert="horz" lIns="231718" tIns="115859" rIns="231718" bIns="115859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1335881" y="2574702"/>
            <a:ext cx="22413119" cy="5833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231718" tIns="115859" rIns="231718" bIns="115859" anchor="t" compatLnSpc="1"/>
          <a:lstStyle/>
          <a:p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1335881" y="2592067"/>
            <a:ext cx="22413119" cy="5833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231718" tIns="115859" rIns="231718" bIns="115859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1" eaLnBrk="1" latinLnBrk="0" hangingPunct="1">
        <a:spcBef>
          <a:spcPct val="0"/>
        </a:spcBef>
        <a:buNone/>
        <a:defRPr kumimoji="0" sz="91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868943" indent="-868943" algn="r" rtl="1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8100" kern="1200">
          <a:solidFill>
            <a:schemeClr val="tx2"/>
          </a:solidFill>
          <a:latin typeface="+mn-lt"/>
          <a:ea typeface="+mn-ea"/>
          <a:cs typeface="+mn-cs"/>
        </a:defRPr>
      </a:lvl1pPr>
      <a:lvl2pPr marL="1882710" indent="-724119" algn="r" rtl="1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7100" kern="1200">
          <a:solidFill>
            <a:schemeClr val="tx2"/>
          </a:solidFill>
          <a:latin typeface="+mn-lt"/>
          <a:ea typeface="+mn-ea"/>
          <a:cs typeface="+mn-cs"/>
        </a:defRPr>
      </a:lvl2pPr>
      <a:lvl3pPr marL="2896476" indent="-579295" algn="r" rtl="1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6100" kern="1200">
          <a:solidFill>
            <a:schemeClr val="tx2"/>
          </a:solidFill>
          <a:latin typeface="+mn-lt"/>
          <a:ea typeface="+mn-ea"/>
          <a:cs typeface="+mn-cs"/>
        </a:defRPr>
      </a:lvl3pPr>
      <a:lvl4pPr marL="4055067" indent="-579295" algn="r" rtl="1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5100" kern="1200">
          <a:solidFill>
            <a:schemeClr val="tx2"/>
          </a:solidFill>
          <a:latin typeface="+mn-lt"/>
          <a:ea typeface="+mn-ea"/>
          <a:cs typeface="+mn-cs"/>
        </a:defRPr>
      </a:lvl4pPr>
      <a:lvl5pPr marL="5213657" indent="-579295" algn="r" rtl="1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4600" kern="1200">
          <a:solidFill>
            <a:schemeClr val="tx2"/>
          </a:solidFill>
          <a:latin typeface="+mn-lt"/>
          <a:ea typeface="+mn-ea"/>
          <a:cs typeface="+mn-cs"/>
        </a:defRPr>
      </a:lvl5pPr>
      <a:lvl6pPr marL="6372248" indent="-579295" algn="r" rtl="1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4600" kern="1200">
          <a:solidFill>
            <a:schemeClr val="tx2"/>
          </a:solidFill>
          <a:latin typeface="+mn-lt"/>
          <a:ea typeface="+mn-ea"/>
          <a:cs typeface="+mn-cs"/>
        </a:defRPr>
      </a:lvl6pPr>
      <a:lvl7pPr marL="7530838" indent="-579295" algn="r" rtl="1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4100" kern="1200">
          <a:solidFill>
            <a:schemeClr val="tx2"/>
          </a:solidFill>
          <a:latin typeface="+mn-lt"/>
          <a:ea typeface="+mn-ea"/>
          <a:cs typeface="+mn-cs"/>
        </a:defRPr>
      </a:lvl7pPr>
      <a:lvl8pPr marL="8689429" indent="-579295" algn="r" rtl="1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41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9848019" indent="-579295" algn="r" rtl="1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35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1158591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2317181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3475772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4634362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5792953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6951543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8110134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9268724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30900" y="1371600"/>
            <a:ext cx="11887200" cy="15684500"/>
          </a:xfrm>
          <a:prstGeom prst="rect">
            <a:avLst/>
          </a:prstGeom>
        </p:spPr>
        <p:txBody>
          <a:bodyPr rtlCol="0" anchor="t"/>
          <a:lstStyle/>
          <a:p>
            <a:pPr algn="l"/>
            <a:endParaRPr lang="en-US" sz="1100" dirty="0"/>
          </a:p>
        </p:txBody>
      </p:sp>
      <p:sp>
        <p:nvSpPr>
          <p:cNvPr id="3" name="Rectangle 2"/>
          <p:cNvSpPr/>
          <p:nvPr/>
        </p:nvSpPr>
        <p:spPr>
          <a:xfrm>
            <a:off x="4016320" y="3543266"/>
            <a:ext cx="15930674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 rtl="1" fontAlgn="base">
              <a:spcBef>
                <a:spcPct val="0"/>
              </a:spcBef>
              <a:spcAft>
                <a:spcPct val="0"/>
              </a:spcAft>
            </a:pPr>
            <a:r>
              <a:rPr lang="ar-IQ" sz="72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                   قسم </a:t>
            </a:r>
            <a:r>
              <a:rPr lang="ar-IQ" sz="72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الفلسفة الاسلامية</a:t>
            </a:r>
            <a:endParaRPr lang="en-US" sz="7200" dirty="0" smtClean="0">
              <a:latin typeface="Arial" pitchFamily="34" charset="0"/>
              <a:cs typeface="Arial" pitchFamily="34" charset="0"/>
            </a:endParaRPr>
          </a:p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IQ" sz="72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                       فلسفة تاريخ</a:t>
            </a:r>
            <a:endParaRPr lang="en-US" sz="7200" dirty="0" smtClean="0">
              <a:latin typeface="Arial" pitchFamily="34" charset="0"/>
              <a:cs typeface="Arial" pitchFamily="34" charset="0"/>
            </a:endParaRPr>
          </a:p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IQ" sz="72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           الكورس الاول/المحاضرة </a:t>
            </a:r>
            <a:r>
              <a:rPr lang="ar-IQ" sz="72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الثالثة</a:t>
            </a:r>
            <a:endParaRPr lang="en-US" sz="7200" dirty="0" smtClean="0">
              <a:latin typeface="Arial" pitchFamily="34" charset="0"/>
              <a:cs typeface="Arial" pitchFamily="34" charset="0"/>
            </a:endParaRPr>
          </a:p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IQ" sz="72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             عنوان المحاضرة </a:t>
            </a:r>
            <a:r>
              <a:rPr lang="ar-IQ" sz="7200" b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: </a:t>
            </a:r>
            <a:r>
              <a:rPr lang="ar-IQ" sz="7200" b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معادلات</a:t>
            </a:r>
            <a:endParaRPr lang="en-US" sz="7200" dirty="0" smtClean="0">
              <a:latin typeface="Arial" pitchFamily="34" charset="0"/>
              <a:cs typeface="Arial" pitchFamily="34" charset="0"/>
            </a:endParaRPr>
          </a:p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IQ" sz="72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           المحاضر : م.د شيماء هاشم عذير</a:t>
            </a:r>
            <a:endParaRPr lang="ar-IQ" sz="7200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937250" y="1614441"/>
            <a:ext cx="15652818" cy="109260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4400" dirty="0" err="1" smtClean="0"/>
              <a:t>معادلة</a:t>
            </a:r>
            <a:r>
              <a:rPr lang="en-US" sz="4400" dirty="0" smtClean="0"/>
              <a:t> </a:t>
            </a:r>
            <a:r>
              <a:rPr lang="en-US" sz="4400" dirty="0" err="1" smtClean="0"/>
              <a:t>أخرى</a:t>
            </a:r>
            <a:endParaRPr lang="en-US" sz="4400" dirty="0" smtClean="0"/>
          </a:p>
          <a:p>
            <a:pPr algn="r"/>
            <a:r>
              <a:rPr lang="en-US" sz="4400" dirty="0" smtClean="0"/>
              <a:t>  </a:t>
            </a:r>
          </a:p>
          <a:p>
            <a:pPr algn="r"/>
            <a:r>
              <a:rPr lang="en-US" sz="4400" dirty="0" err="1" smtClean="0"/>
              <a:t>ثم</a:t>
            </a:r>
            <a:r>
              <a:rPr lang="en-US" sz="4400" dirty="0" smtClean="0"/>
              <a:t> </a:t>
            </a:r>
            <a:r>
              <a:rPr lang="en-US" sz="4400" dirty="0" err="1" smtClean="0"/>
              <a:t>يقدم</a:t>
            </a:r>
            <a:r>
              <a:rPr lang="en-US" sz="4400" dirty="0" smtClean="0"/>
              <a:t> </a:t>
            </a:r>
            <a:r>
              <a:rPr lang="en-US" sz="4400" dirty="0" err="1" smtClean="0"/>
              <a:t>لنا</a:t>
            </a:r>
            <a:r>
              <a:rPr lang="en-US" sz="4400" dirty="0" smtClean="0"/>
              <a:t> </a:t>
            </a:r>
            <a:r>
              <a:rPr lang="en-US" sz="4400" dirty="0" err="1" smtClean="0"/>
              <a:t>مالك</a:t>
            </a:r>
            <a:r>
              <a:rPr lang="en-US" sz="4400" dirty="0" smtClean="0"/>
              <a:t> </a:t>
            </a:r>
            <a:r>
              <a:rPr lang="en-US" sz="4400" dirty="0" err="1" smtClean="0"/>
              <a:t>بن</a:t>
            </a:r>
            <a:r>
              <a:rPr lang="en-US" sz="4400" dirty="0" smtClean="0"/>
              <a:t> </a:t>
            </a:r>
            <a:r>
              <a:rPr lang="en-US" sz="4400" dirty="0" err="1" smtClean="0"/>
              <a:t>نبي</a:t>
            </a:r>
            <a:r>
              <a:rPr lang="en-US" sz="4400" dirty="0" smtClean="0"/>
              <a:t> </a:t>
            </a:r>
            <a:r>
              <a:rPr lang="en-US" sz="4400" dirty="0" err="1" smtClean="0"/>
              <a:t>معادلة</a:t>
            </a:r>
            <a:r>
              <a:rPr lang="en-US" sz="4400" dirty="0" smtClean="0"/>
              <a:t> </a:t>
            </a:r>
            <a:r>
              <a:rPr lang="en-US" sz="4400" dirty="0" err="1" smtClean="0"/>
              <a:t>أخرى</a:t>
            </a:r>
            <a:r>
              <a:rPr lang="en-US" sz="4400" dirty="0" smtClean="0"/>
              <a:t> </a:t>
            </a:r>
            <a:r>
              <a:rPr lang="en-US" sz="4400" dirty="0" err="1" smtClean="0"/>
              <a:t>في</a:t>
            </a:r>
            <a:r>
              <a:rPr lang="en-US" sz="4400" dirty="0" smtClean="0"/>
              <a:t> </a:t>
            </a:r>
            <a:r>
              <a:rPr lang="en-US" sz="4400" dirty="0" err="1" smtClean="0"/>
              <a:t>غاية</a:t>
            </a:r>
            <a:r>
              <a:rPr lang="en-US" sz="4400" dirty="0" smtClean="0"/>
              <a:t> </a:t>
            </a:r>
            <a:r>
              <a:rPr lang="en-US" sz="4400" dirty="0" err="1" smtClean="0"/>
              <a:t>الأهمية</a:t>
            </a:r>
            <a:r>
              <a:rPr lang="en-US" sz="4400" dirty="0" smtClean="0"/>
              <a:t>. </a:t>
            </a:r>
            <a:r>
              <a:rPr lang="en-US" sz="4400" dirty="0" err="1" smtClean="0"/>
              <a:t>تقول</a:t>
            </a:r>
            <a:r>
              <a:rPr lang="en-US" sz="4400" dirty="0" smtClean="0"/>
              <a:t> </a:t>
            </a:r>
            <a:r>
              <a:rPr lang="en-US" sz="4400" dirty="0" err="1" smtClean="0"/>
              <a:t>أن</a:t>
            </a:r>
            <a:r>
              <a:rPr lang="en-US" sz="4400" dirty="0" smtClean="0"/>
              <a:t> </a:t>
            </a:r>
            <a:r>
              <a:rPr lang="en-US" sz="4400" dirty="0" err="1" smtClean="0"/>
              <a:t>كل</a:t>
            </a:r>
            <a:r>
              <a:rPr lang="en-US" sz="4400" dirty="0" smtClean="0"/>
              <a:t> </a:t>
            </a:r>
            <a:r>
              <a:rPr lang="en-US" sz="4400" dirty="0" err="1" smtClean="0"/>
              <a:t>من</a:t>
            </a:r>
            <a:r>
              <a:rPr lang="en-US" sz="4400" dirty="0" smtClean="0"/>
              <a:t> </a:t>
            </a:r>
            <a:r>
              <a:rPr lang="en-US" sz="4400" dirty="0" err="1" smtClean="0"/>
              <a:t>يفكر</a:t>
            </a:r>
            <a:r>
              <a:rPr lang="en-US" sz="4400" dirty="0" smtClean="0"/>
              <a:t> </a:t>
            </a:r>
            <a:r>
              <a:rPr lang="en-US" sz="4400" dirty="0" err="1" smtClean="0"/>
              <a:t>في</a:t>
            </a:r>
            <a:r>
              <a:rPr lang="en-US" sz="4400" dirty="0" smtClean="0"/>
              <a:t> </a:t>
            </a:r>
            <a:r>
              <a:rPr lang="en-US" sz="4400" dirty="0" err="1" smtClean="0"/>
              <a:t>النهضة</a:t>
            </a:r>
            <a:r>
              <a:rPr lang="en-US" sz="4400" dirty="0" smtClean="0"/>
              <a:t> </a:t>
            </a:r>
            <a:r>
              <a:rPr lang="en-US" sz="4400" dirty="0" err="1" smtClean="0"/>
              <a:t>عليه</a:t>
            </a:r>
            <a:r>
              <a:rPr lang="en-US" sz="4400" dirty="0" smtClean="0"/>
              <a:t> </a:t>
            </a:r>
            <a:r>
              <a:rPr lang="en-US" sz="4400" dirty="0" err="1" smtClean="0"/>
              <a:t>أن</a:t>
            </a:r>
            <a:r>
              <a:rPr lang="en-US" sz="4400" dirty="0" smtClean="0"/>
              <a:t> </a:t>
            </a:r>
            <a:r>
              <a:rPr lang="en-US" sz="4400" dirty="0" err="1" smtClean="0"/>
              <a:t>ينظر</a:t>
            </a:r>
            <a:r>
              <a:rPr lang="en-US" sz="4400" dirty="0" smtClean="0"/>
              <a:t> </a:t>
            </a:r>
            <a:r>
              <a:rPr lang="en-US" sz="4400" dirty="0" err="1" smtClean="0"/>
              <a:t>إليها</a:t>
            </a:r>
            <a:r>
              <a:rPr lang="en-US" sz="4400" dirty="0" smtClean="0"/>
              <a:t> </a:t>
            </a:r>
            <a:r>
              <a:rPr lang="en-US" sz="4400" dirty="0" err="1" smtClean="0"/>
              <a:t>من</a:t>
            </a:r>
            <a:r>
              <a:rPr lang="en-US" sz="4400" dirty="0" smtClean="0"/>
              <a:t> </a:t>
            </a:r>
            <a:r>
              <a:rPr lang="en-US" sz="4400" dirty="0" err="1" smtClean="0"/>
              <a:t>خلال</a:t>
            </a:r>
            <a:r>
              <a:rPr lang="en-US" sz="4400" dirty="0" smtClean="0"/>
              <a:t> </a:t>
            </a:r>
            <a:r>
              <a:rPr lang="en-US" sz="4400" dirty="0" err="1" smtClean="0"/>
              <a:t>ثلاثة</a:t>
            </a:r>
            <a:r>
              <a:rPr lang="en-US" sz="4400" dirty="0" smtClean="0"/>
              <a:t> </a:t>
            </a:r>
            <a:r>
              <a:rPr lang="en-US" sz="4400" dirty="0" err="1" smtClean="0"/>
              <a:t>عوامل</a:t>
            </a:r>
            <a:r>
              <a:rPr lang="en-US" sz="4400" dirty="0" smtClean="0"/>
              <a:t>:</a:t>
            </a:r>
          </a:p>
          <a:p>
            <a:pPr algn="r"/>
            <a:r>
              <a:rPr lang="en-US" sz="4400" dirty="0" smtClean="0"/>
              <a:t>  </a:t>
            </a:r>
          </a:p>
          <a:p>
            <a:pPr algn="r"/>
            <a:r>
              <a:rPr lang="en-US" sz="4400" dirty="0" smtClean="0"/>
              <a:t>· </a:t>
            </a:r>
            <a:r>
              <a:rPr lang="en-US" sz="4400" dirty="0" err="1" smtClean="0"/>
              <a:t>عالم</a:t>
            </a:r>
            <a:r>
              <a:rPr lang="en-US" sz="4400" dirty="0" smtClean="0"/>
              <a:t> </a:t>
            </a:r>
            <a:r>
              <a:rPr lang="en-US" sz="4400" dirty="0" err="1" smtClean="0"/>
              <a:t>الأفكار</a:t>
            </a:r>
            <a:r>
              <a:rPr lang="en-US" sz="4400" dirty="0" smtClean="0"/>
              <a:t>.</a:t>
            </a:r>
          </a:p>
          <a:p>
            <a:pPr algn="r"/>
            <a:r>
              <a:rPr lang="en-US" sz="4400" dirty="0" smtClean="0"/>
              <a:t>· </a:t>
            </a:r>
            <a:r>
              <a:rPr lang="en-US" sz="4400" dirty="0" err="1" smtClean="0"/>
              <a:t>عالم</a:t>
            </a:r>
            <a:r>
              <a:rPr lang="en-US" sz="4400" dirty="0" smtClean="0"/>
              <a:t> </a:t>
            </a:r>
            <a:r>
              <a:rPr lang="en-US" sz="4400" dirty="0" err="1" smtClean="0"/>
              <a:t>الأشخاص</a:t>
            </a:r>
            <a:r>
              <a:rPr lang="en-US" sz="4400" dirty="0" smtClean="0"/>
              <a:t>.</a:t>
            </a:r>
          </a:p>
          <a:p>
            <a:pPr algn="r"/>
            <a:r>
              <a:rPr lang="en-US" sz="4400" dirty="0" smtClean="0"/>
              <a:t>· </a:t>
            </a:r>
            <a:r>
              <a:rPr lang="en-US" sz="4400" dirty="0" err="1" smtClean="0"/>
              <a:t>عالم</a:t>
            </a:r>
            <a:r>
              <a:rPr lang="en-US" sz="4400" dirty="0" smtClean="0"/>
              <a:t> </a:t>
            </a:r>
            <a:r>
              <a:rPr lang="en-US" sz="4400" dirty="0" err="1" smtClean="0"/>
              <a:t>الأشياء</a:t>
            </a:r>
            <a:r>
              <a:rPr lang="en-US" sz="4400" dirty="0" smtClean="0"/>
              <a:t>.</a:t>
            </a:r>
          </a:p>
          <a:p>
            <a:pPr algn="r"/>
            <a:r>
              <a:rPr lang="en-US" sz="4400" dirty="0" smtClean="0"/>
              <a:t>  </a:t>
            </a:r>
          </a:p>
          <a:p>
            <a:pPr algn="r"/>
            <a:r>
              <a:rPr lang="en-US" sz="4400" dirty="0" smtClean="0"/>
              <a:t>«</a:t>
            </a:r>
            <a:r>
              <a:rPr lang="en-US" sz="4400" dirty="0" err="1" smtClean="0"/>
              <a:t>ويقصد</a:t>
            </a:r>
            <a:r>
              <a:rPr lang="en-US" sz="4400" dirty="0" smtClean="0"/>
              <a:t> </a:t>
            </a:r>
            <a:r>
              <a:rPr lang="en-US" sz="4400" dirty="0" err="1" smtClean="0"/>
              <a:t>بعالم</a:t>
            </a:r>
            <a:r>
              <a:rPr lang="en-US" sz="4400" dirty="0" smtClean="0"/>
              <a:t> </a:t>
            </a:r>
            <a:r>
              <a:rPr lang="en-US" sz="4400" dirty="0" err="1" smtClean="0"/>
              <a:t>الأفكار</a:t>
            </a:r>
            <a:r>
              <a:rPr lang="en-US" sz="4400" dirty="0" smtClean="0"/>
              <a:t>: </a:t>
            </a:r>
            <a:r>
              <a:rPr lang="en-US" sz="4400" dirty="0" err="1" smtClean="0"/>
              <a:t>مجموعة</a:t>
            </a:r>
            <a:r>
              <a:rPr lang="en-US" sz="4400" dirty="0" smtClean="0"/>
              <a:t> </a:t>
            </a:r>
            <a:r>
              <a:rPr lang="en-US" sz="4400" dirty="0" err="1" smtClean="0"/>
              <a:t>المعتقدات</a:t>
            </a:r>
            <a:r>
              <a:rPr lang="en-US" sz="4400" dirty="0" smtClean="0"/>
              <a:t> </a:t>
            </a:r>
            <a:r>
              <a:rPr lang="en-US" sz="4400" dirty="0" err="1" smtClean="0"/>
              <a:t>والمسلمات</a:t>
            </a:r>
            <a:r>
              <a:rPr lang="en-US" sz="4400" dirty="0" smtClean="0"/>
              <a:t> </a:t>
            </a:r>
            <a:r>
              <a:rPr lang="en-US" sz="4400" dirty="0" err="1" smtClean="0"/>
              <a:t>والتصورات</a:t>
            </a:r>
            <a:r>
              <a:rPr lang="en-US" sz="4400" dirty="0" smtClean="0"/>
              <a:t> </a:t>
            </a:r>
            <a:r>
              <a:rPr lang="en-US" sz="4400" dirty="0" err="1" smtClean="0"/>
              <a:t>والمبادئ</a:t>
            </a:r>
            <a:r>
              <a:rPr lang="en-US" sz="4400" dirty="0" smtClean="0"/>
              <a:t>  </a:t>
            </a:r>
            <a:r>
              <a:rPr lang="en-US" sz="4400" dirty="0" err="1" smtClean="0"/>
              <a:t>والنماذج</a:t>
            </a:r>
            <a:r>
              <a:rPr lang="en-US" sz="4400" dirty="0" smtClean="0"/>
              <a:t> </a:t>
            </a:r>
            <a:r>
              <a:rPr lang="en-US" sz="4400" dirty="0" err="1" smtClean="0"/>
              <a:t>التي</a:t>
            </a:r>
            <a:r>
              <a:rPr lang="en-US" sz="4400" dirty="0" smtClean="0"/>
              <a:t> </a:t>
            </a:r>
            <a:r>
              <a:rPr lang="en-US" sz="4400" dirty="0" err="1" smtClean="0"/>
              <a:t>تحتويها</a:t>
            </a:r>
            <a:r>
              <a:rPr lang="en-US" sz="4400" dirty="0" smtClean="0"/>
              <a:t> </a:t>
            </a:r>
            <a:r>
              <a:rPr lang="en-US" sz="4400" dirty="0" err="1" smtClean="0"/>
              <a:t>عقول</a:t>
            </a:r>
            <a:r>
              <a:rPr lang="en-US" sz="4400" dirty="0" smtClean="0"/>
              <a:t> </a:t>
            </a:r>
            <a:r>
              <a:rPr lang="en-US" sz="4400" dirty="0" err="1" smtClean="0"/>
              <a:t>مجتمع</a:t>
            </a:r>
            <a:r>
              <a:rPr lang="en-US" sz="4400" dirty="0" smtClean="0"/>
              <a:t> </a:t>
            </a:r>
            <a:r>
              <a:rPr lang="en-US" sz="4400" dirty="0" err="1" smtClean="0"/>
              <a:t>ما</a:t>
            </a:r>
            <a:r>
              <a:rPr lang="en-US" sz="4400" dirty="0" smtClean="0"/>
              <a:t> </a:t>
            </a:r>
            <a:r>
              <a:rPr lang="en-US" sz="4400" dirty="0" err="1" smtClean="0"/>
              <a:t>في</a:t>
            </a:r>
            <a:r>
              <a:rPr lang="en-US" sz="4400" dirty="0" smtClean="0"/>
              <a:t> </a:t>
            </a:r>
            <a:r>
              <a:rPr lang="en-US" sz="4400" dirty="0" err="1" smtClean="0"/>
              <a:t>لحظة</a:t>
            </a:r>
            <a:r>
              <a:rPr lang="en-US" sz="4400" dirty="0" smtClean="0"/>
              <a:t> </a:t>
            </a:r>
            <a:r>
              <a:rPr lang="en-US" sz="4400" dirty="0" err="1" smtClean="0"/>
              <a:t>تاريخية</a:t>
            </a:r>
            <a:r>
              <a:rPr lang="en-US" sz="4400" dirty="0" smtClean="0"/>
              <a:t> </a:t>
            </a:r>
            <a:r>
              <a:rPr lang="en-US" sz="4400" dirty="0" err="1" smtClean="0"/>
              <a:t>ما</a:t>
            </a:r>
            <a:r>
              <a:rPr lang="en-US" sz="4400" dirty="0" smtClean="0"/>
              <a:t>. </a:t>
            </a:r>
            <a:r>
              <a:rPr lang="en-US" sz="4400" dirty="0" err="1" smtClean="0"/>
              <a:t>ويدخل</a:t>
            </a:r>
            <a:r>
              <a:rPr lang="en-US" sz="4400" dirty="0" smtClean="0"/>
              <a:t> </a:t>
            </a:r>
            <a:r>
              <a:rPr lang="en-US" sz="4400" dirty="0" err="1" smtClean="0"/>
              <a:t>في</a:t>
            </a:r>
            <a:r>
              <a:rPr lang="en-US" sz="4400" dirty="0" smtClean="0"/>
              <a:t> </a:t>
            </a:r>
            <a:r>
              <a:rPr lang="en-US" sz="4400" dirty="0" err="1" smtClean="0"/>
              <a:t>هذا</a:t>
            </a:r>
            <a:r>
              <a:rPr lang="en-US" sz="4400" dirty="0" smtClean="0"/>
              <a:t> </a:t>
            </a:r>
            <a:r>
              <a:rPr lang="en-US" sz="4400" dirty="0" err="1" smtClean="0"/>
              <a:t>العالم</a:t>
            </a:r>
            <a:r>
              <a:rPr lang="en-US" sz="4400" dirty="0" smtClean="0"/>
              <a:t> </a:t>
            </a:r>
            <a:r>
              <a:rPr lang="en-US" sz="4400" dirty="0" err="1" smtClean="0"/>
              <a:t>أيضاً</a:t>
            </a:r>
            <a:r>
              <a:rPr lang="en-US" sz="4400" dirty="0" smtClean="0"/>
              <a:t> </a:t>
            </a:r>
            <a:r>
              <a:rPr lang="en-US" sz="4400" dirty="0" err="1" smtClean="0"/>
              <a:t>كل</a:t>
            </a:r>
            <a:r>
              <a:rPr lang="en-US" sz="4400" dirty="0" smtClean="0"/>
              <a:t> </a:t>
            </a:r>
            <a:r>
              <a:rPr lang="en-US" sz="4400" dirty="0" err="1" smtClean="0"/>
              <a:t>أنماط</a:t>
            </a:r>
            <a:r>
              <a:rPr lang="en-US" sz="4400" dirty="0" smtClean="0"/>
              <a:t> </a:t>
            </a:r>
            <a:r>
              <a:rPr lang="en-US" sz="4400" dirty="0" err="1" smtClean="0"/>
              <a:t>التفكير</a:t>
            </a:r>
            <a:r>
              <a:rPr lang="en-US" sz="4400" dirty="0" smtClean="0"/>
              <a:t> </a:t>
            </a:r>
            <a:r>
              <a:rPr lang="en-US" sz="4400" dirty="0" err="1" smtClean="0"/>
              <a:t>والقيم</a:t>
            </a:r>
            <a:r>
              <a:rPr lang="en-US" sz="4400" dirty="0" smtClean="0"/>
              <a:t> </a:t>
            </a:r>
            <a:r>
              <a:rPr lang="en-US" sz="4400" dirty="0" err="1" smtClean="0"/>
              <a:t>والمشاعر</a:t>
            </a:r>
            <a:r>
              <a:rPr lang="en-US" sz="4400" dirty="0" smtClean="0"/>
              <a:t> </a:t>
            </a:r>
            <a:r>
              <a:rPr lang="en-US" sz="4400" dirty="0" err="1" smtClean="0"/>
              <a:t>والأحاسيس</a:t>
            </a:r>
            <a:r>
              <a:rPr lang="en-US" sz="4400" dirty="0" smtClean="0"/>
              <a:t>.</a:t>
            </a:r>
          </a:p>
          <a:p>
            <a:pPr algn="r"/>
            <a:r>
              <a:rPr lang="en-US" sz="4400" dirty="0" smtClean="0"/>
              <a:t>  </a:t>
            </a:r>
          </a:p>
          <a:p>
            <a:pPr algn="r"/>
            <a:r>
              <a:rPr lang="en-US" sz="4400" dirty="0" err="1" smtClean="0"/>
              <a:t>أما</a:t>
            </a:r>
            <a:r>
              <a:rPr lang="en-US" sz="4400" dirty="0" smtClean="0"/>
              <a:t> </a:t>
            </a:r>
            <a:r>
              <a:rPr lang="en-US" sz="4400" dirty="0" err="1" smtClean="0"/>
              <a:t>عالم</a:t>
            </a:r>
            <a:r>
              <a:rPr lang="en-US" sz="4400" dirty="0" smtClean="0"/>
              <a:t> </a:t>
            </a:r>
            <a:r>
              <a:rPr lang="en-US" sz="4400" dirty="0" err="1" smtClean="0"/>
              <a:t>الأشياء</a:t>
            </a:r>
            <a:r>
              <a:rPr lang="en-US" sz="4400" dirty="0" smtClean="0"/>
              <a:t>: </a:t>
            </a:r>
            <a:r>
              <a:rPr lang="en-US" sz="4400" dirty="0" err="1" smtClean="0"/>
              <a:t>فهو</a:t>
            </a:r>
            <a:r>
              <a:rPr lang="en-US" sz="4400" dirty="0" smtClean="0"/>
              <a:t> </a:t>
            </a:r>
            <a:r>
              <a:rPr lang="en-US" sz="4400" dirty="0" err="1" smtClean="0"/>
              <a:t>كل</a:t>
            </a:r>
            <a:r>
              <a:rPr lang="en-US" sz="4400" dirty="0" smtClean="0"/>
              <a:t> </a:t>
            </a:r>
            <a:r>
              <a:rPr lang="en-US" sz="4400" dirty="0" err="1" smtClean="0"/>
              <a:t>ما</a:t>
            </a:r>
            <a:r>
              <a:rPr lang="en-US" sz="4400" dirty="0" smtClean="0"/>
              <a:t> </a:t>
            </a:r>
            <a:r>
              <a:rPr lang="en-US" sz="4400" dirty="0" err="1" smtClean="0"/>
              <a:t>ينتجه</a:t>
            </a:r>
            <a:r>
              <a:rPr lang="en-US" sz="4400" dirty="0" smtClean="0"/>
              <a:t> </a:t>
            </a:r>
            <a:r>
              <a:rPr lang="en-US" sz="4400" dirty="0" err="1" smtClean="0"/>
              <a:t>هذا</a:t>
            </a:r>
            <a:r>
              <a:rPr lang="en-US" sz="4400" dirty="0" smtClean="0"/>
              <a:t> </a:t>
            </a:r>
            <a:r>
              <a:rPr lang="en-US" sz="4400" dirty="0" err="1" smtClean="0"/>
              <a:t>المجتمع</a:t>
            </a:r>
            <a:r>
              <a:rPr lang="en-US" sz="4400" dirty="0" smtClean="0"/>
              <a:t> </a:t>
            </a:r>
            <a:r>
              <a:rPr lang="en-US" sz="4400" dirty="0" err="1" smtClean="0"/>
              <a:t>من</a:t>
            </a:r>
            <a:r>
              <a:rPr lang="en-US" sz="4400" dirty="0" smtClean="0"/>
              <a:t> </a:t>
            </a:r>
            <a:r>
              <a:rPr lang="en-US" sz="4400" dirty="0" err="1" smtClean="0"/>
              <a:t>مبان</a:t>
            </a:r>
            <a:r>
              <a:rPr lang="en-US" sz="4400" dirty="0" smtClean="0"/>
              <a:t> </a:t>
            </a:r>
          </a:p>
          <a:p>
            <a:pPr algn="r"/>
            <a:r>
              <a:rPr lang="en-US" sz="4400" dirty="0" err="1" smtClean="0"/>
              <a:t>أما</a:t>
            </a:r>
            <a:r>
              <a:rPr lang="en-US" sz="4400" dirty="0" smtClean="0"/>
              <a:t> </a:t>
            </a:r>
            <a:r>
              <a:rPr lang="en-US" sz="4400" dirty="0" err="1" smtClean="0"/>
              <a:t>عالم</a:t>
            </a:r>
            <a:r>
              <a:rPr lang="en-US" sz="4400" dirty="0" smtClean="0"/>
              <a:t> </a:t>
            </a:r>
            <a:r>
              <a:rPr lang="en-US" sz="4400" dirty="0" err="1" smtClean="0"/>
              <a:t>الأشخاص</a:t>
            </a:r>
            <a:r>
              <a:rPr lang="en-US" sz="4400" dirty="0" smtClean="0"/>
              <a:t>: </a:t>
            </a:r>
            <a:r>
              <a:rPr lang="en-US" sz="4400" dirty="0" err="1" smtClean="0"/>
              <a:t>فيقصد</a:t>
            </a:r>
            <a:r>
              <a:rPr lang="en-US" sz="4400" dirty="0" smtClean="0"/>
              <a:t> </a:t>
            </a:r>
            <a:r>
              <a:rPr lang="en-US" sz="4400" dirty="0" err="1" smtClean="0"/>
              <a:t>به</a:t>
            </a:r>
            <a:r>
              <a:rPr lang="en-US" sz="4400" dirty="0" smtClean="0"/>
              <a:t> </a:t>
            </a:r>
            <a:r>
              <a:rPr lang="en-US" sz="4400" dirty="0" err="1" smtClean="0"/>
              <a:t>مجموعة</a:t>
            </a:r>
            <a:r>
              <a:rPr lang="en-US" sz="4400" dirty="0" smtClean="0"/>
              <a:t> </a:t>
            </a:r>
            <a:r>
              <a:rPr lang="en-US" sz="4400" dirty="0" err="1" smtClean="0"/>
              <a:t>العلاقات</a:t>
            </a:r>
            <a:r>
              <a:rPr lang="en-US" sz="4400" dirty="0" smtClean="0"/>
              <a:t> </a:t>
            </a:r>
            <a:r>
              <a:rPr lang="en-US" sz="4400" dirty="0" err="1" smtClean="0"/>
              <a:t>والتنظيم</a:t>
            </a:r>
            <a:r>
              <a:rPr lang="en-US" sz="4400" dirty="0" smtClean="0"/>
              <a:t> </a:t>
            </a:r>
            <a:r>
              <a:rPr lang="en-US" sz="4400" dirty="0" err="1" smtClean="0"/>
              <a:t>والاتصالات</a:t>
            </a:r>
            <a:r>
              <a:rPr lang="en-US" sz="4400" dirty="0" smtClean="0"/>
              <a:t> </a:t>
            </a:r>
            <a:r>
              <a:rPr lang="en-US" sz="4400" dirty="0" err="1" smtClean="0"/>
              <a:t>والقوانين</a:t>
            </a:r>
            <a:r>
              <a:rPr lang="en-US" sz="4400" dirty="0" smtClean="0"/>
              <a:t> </a:t>
            </a:r>
            <a:r>
              <a:rPr lang="en-US" sz="4400" dirty="0" err="1" smtClean="0"/>
              <a:t>التي</a:t>
            </a:r>
            <a:r>
              <a:rPr lang="en-US" sz="4400" dirty="0" smtClean="0"/>
              <a:t> </a:t>
            </a:r>
            <a:r>
              <a:rPr lang="en-US" sz="4400" dirty="0" err="1" smtClean="0"/>
              <a:t>تنظم</a:t>
            </a:r>
            <a:r>
              <a:rPr lang="en-US" sz="4400" dirty="0" smtClean="0"/>
              <a:t> </a:t>
            </a:r>
            <a:r>
              <a:rPr lang="en-US" sz="4400" dirty="0" err="1" smtClean="0"/>
              <a:t>حياة</a:t>
            </a:r>
            <a:r>
              <a:rPr lang="en-US" sz="4400" dirty="0" smtClean="0"/>
              <a:t> </a:t>
            </a:r>
            <a:r>
              <a:rPr lang="en-US" sz="4400" dirty="0" err="1" smtClean="0"/>
              <a:t>الأشخاص</a:t>
            </a:r>
            <a:r>
              <a:rPr lang="en-US" sz="4400" dirty="0" smtClean="0"/>
              <a:t> </a:t>
            </a:r>
            <a:r>
              <a:rPr lang="en-US" sz="4400" dirty="0" err="1" smtClean="0"/>
              <a:t>الذين</a:t>
            </a:r>
            <a:r>
              <a:rPr lang="en-US" sz="4400" dirty="0" smtClean="0"/>
              <a:t> </a:t>
            </a:r>
            <a:r>
              <a:rPr lang="en-US" sz="4400" dirty="0" err="1" smtClean="0"/>
              <a:t>يكونون</a:t>
            </a:r>
            <a:r>
              <a:rPr lang="en-US" sz="4400" dirty="0" smtClean="0"/>
              <a:t> </a:t>
            </a:r>
            <a:r>
              <a:rPr lang="en-US" sz="4400" dirty="0" err="1" smtClean="0"/>
              <a:t>هذا</a:t>
            </a:r>
            <a:r>
              <a:rPr lang="en-US" sz="4400" dirty="0" smtClean="0"/>
              <a:t> </a:t>
            </a:r>
            <a:r>
              <a:rPr lang="en-US" sz="4400" dirty="0" err="1" smtClean="0"/>
              <a:t>المجتمع</a:t>
            </a:r>
            <a:r>
              <a:rPr lang="en-US" sz="4400" dirty="0" smtClean="0"/>
              <a:t> </a:t>
            </a:r>
            <a:r>
              <a:rPr lang="en-US" sz="4400" dirty="0" err="1" smtClean="0"/>
              <a:t>فيما</a:t>
            </a:r>
            <a:r>
              <a:rPr lang="en-US" sz="4400" dirty="0" smtClean="0"/>
              <a:t> </a:t>
            </a:r>
            <a:r>
              <a:rPr lang="en-US" sz="4400" dirty="0" err="1" smtClean="0"/>
              <a:t>بين</a:t>
            </a:r>
            <a:r>
              <a:rPr lang="en-US" dirty="0" err="1" smtClean="0"/>
              <a:t>هم</a:t>
            </a:r>
            <a:r>
              <a:rPr lang="en-US" dirty="0" smtClean="0"/>
              <a:t>.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30900" y="571500"/>
            <a:ext cx="11887200" cy="16484600"/>
          </a:xfrm>
          <a:prstGeom prst="rect">
            <a:avLst/>
          </a:prstGeom>
        </p:spPr>
        <p:txBody>
          <a:bodyPr rtlCol="0" anchor="t"/>
          <a:lstStyle/>
          <a:p>
            <a:pPr algn="l"/>
            <a:endParaRPr lang="en-US" sz="1100" dirty="0"/>
          </a:p>
          <a:p>
            <a:pPr algn="r"/>
            <a:r>
              <a:rPr lang="en-US" sz="4400" dirty="0" err="1"/>
              <a:t>وشوارع</a:t>
            </a:r>
            <a:r>
              <a:rPr lang="en-US" sz="4400" dirty="0"/>
              <a:t> </a:t>
            </a:r>
            <a:r>
              <a:rPr lang="en-US" sz="4400" dirty="0" err="1"/>
              <a:t>وزراعة</a:t>
            </a:r>
            <a:r>
              <a:rPr lang="en-US" sz="4400" dirty="0"/>
              <a:t> </a:t>
            </a:r>
            <a:r>
              <a:rPr lang="en-US" sz="4400" dirty="0" err="1"/>
              <a:t>وصناعة</a:t>
            </a:r>
            <a:r>
              <a:rPr lang="en-US" sz="4400" dirty="0"/>
              <a:t>، </a:t>
            </a:r>
            <a:r>
              <a:rPr lang="en-US" sz="4400" dirty="0" err="1"/>
              <a:t>وغير</a:t>
            </a:r>
            <a:r>
              <a:rPr lang="en-US" sz="4400" dirty="0"/>
              <a:t> </a:t>
            </a:r>
            <a:r>
              <a:rPr lang="en-US" sz="4400" dirty="0" err="1"/>
              <a:t>ذلك</a:t>
            </a:r>
            <a:r>
              <a:rPr lang="en-US" sz="4400" dirty="0"/>
              <a:t> </a:t>
            </a:r>
            <a:r>
              <a:rPr lang="en-US" sz="4400" dirty="0" err="1"/>
              <a:t>من</a:t>
            </a:r>
            <a:r>
              <a:rPr lang="en-US" sz="4400" dirty="0"/>
              <a:t> </a:t>
            </a:r>
            <a:r>
              <a:rPr lang="en-US" sz="4400" dirty="0" err="1"/>
              <a:t>المنتجات</a:t>
            </a:r>
            <a:r>
              <a:rPr lang="en-US" sz="4400" dirty="0"/>
              <a:t> </a:t>
            </a:r>
            <a:r>
              <a:rPr lang="en-US" sz="4400" dirty="0" err="1"/>
              <a:t>والخدمات</a:t>
            </a:r>
            <a:r>
              <a:rPr lang="en-US" sz="4400" dirty="0"/>
              <a:t> </a:t>
            </a:r>
            <a:r>
              <a:rPr lang="en-US" sz="4400" dirty="0" err="1"/>
              <a:t>والمؤسسة</a:t>
            </a:r>
            <a:r>
              <a:rPr lang="en-US" sz="4400" dirty="0"/>
              <a:t>». </a:t>
            </a:r>
          </a:p>
          <a:p>
            <a:pPr algn="r"/>
            <a:r>
              <a:rPr lang="en-US" sz="4400" dirty="0"/>
              <a:t>  </a:t>
            </a:r>
          </a:p>
          <a:p>
            <a:pPr algn="r"/>
            <a:r>
              <a:rPr lang="en-US" sz="4400" dirty="0" err="1"/>
              <a:t>وعالم</a:t>
            </a:r>
            <a:r>
              <a:rPr lang="en-US" sz="4400" dirty="0"/>
              <a:t> </a:t>
            </a:r>
            <a:r>
              <a:rPr lang="en-US" sz="4400" dirty="0" err="1"/>
              <a:t>الأشخاص</a:t>
            </a:r>
            <a:r>
              <a:rPr lang="en-US" sz="4400" dirty="0"/>
              <a:t> </a:t>
            </a:r>
            <a:r>
              <a:rPr lang="en-US" sz="4400" dirty="0" err="1"/>
              <a:t>وعالم</a:t>
            </a:r>
            <a:r>
              <a:rPr lang="en-US" sz="4400" dirty="0"/>
              <a:t> </a:t>
            </a:r>
            <a:r>
              <a:rPr lang="en-US" sz="4400" dirty="0" err="1"/>
              <a:t>الأشياء</a:t>
            </a:r>
            <a:r>
              <a:rPr lang="en-US" sz="4400" dirty="0"/>
              <a:t> </a:t>
            </a:r>
            <a:r>
              <a:rPr lang="en-US" sz="4400" dirty="0" err="1"/>
              <a:t>في</a:t>
            </a:r>
            <a:r>
              <a:rPr lang="en-US" sz="4400" dirty="0"/>
              <a:t> </a:t>
            </a:r>
            <a:r>
              <a:rPr lang="en-US" sz="4400" dirty="0" err="1"/>
              <a:t>الأساس</a:t>
            </a:r>
            <a:r>
              <a:rPr lang="en-US" sz="4400" dirty="0"/>
              <a:t> </a:t>
            </a:r>
            <a:r>
              <a:rPr lang="en-US" sz="4400" dirty="0" err="1"/>
              <a:t>هما</a:t>
            </a:r>
            <a:r>
              <a:rPr lang="en-US" sz="4400" dirty="0"/>
              <a:t> </a:t>
            </a:r>
            <a:r>
              <a:rPr lang="en-US" sz="4400" dirty="0" err="1"/>
              <a:t>نموذجان</a:t>
            </a:r>
            <a:r>
              <a:rPr lang="en-US" sz="4400" dirty="0"/>
              <a:t> </a:t>
            </a:r>
            <a:r>
              <a:rPr lang="en-US" sz="4400" dirty="0" err="1"/>
              <a:t>موجودان</a:t>
            </a:r>
            <a:r>
              <a:rPr lang="en-US" sz="4400" dirty="0"/>
              <a:t> </a:t>
            </a:r>
            <a:r>
              <a:rPr lang="en-US" sz="4400" dirty="0" err="1"/>
              <a:t>في</a:t>
            </a:r>
            <a:r>
              <a:rPr lang="en-US" sz="4400" dirty="0"/>
              <a:t> </a:t>
            </a:r>
            <a:r>
              <a:rPr lang="en-US" sz="4400" dirty="0" err="1"/>
              <a:t>عالم</a:t>
            </a:r>
            <a:r>
              <a:rPr lang="en-US" sz="4400" dirty="0"/>
              <a:t> </a:t>
            </a:r>
            <a:r>
              <a:rPr lang="en-US" sz="4400" dirty="0" err="1"/>
              <a:t>الأفكار</a:t>
            </a:r>
            <a:r>
              <a:rPr lang="en-US" sz="4400" dirty="0"/>
              <a:t>، </a:t>
            </a:r>
            <a:r>
              <a:rPr lang="en-US" sz="4400" dirty="0" err="1"/>
              <a:t>فعالم</a:t>
            </a:r>
            <a:r>
              <a:rPr lang="en-US" sz="4400" dirty="0"/>
              <a:t> </a:t>
            </a:r>
            <a:r>
              <a:rPr lang="en-US" sz="4400" dirty="0" err="1"/>
              <a:t>الأفكار</a:t>
            </a:r>
            <a:r>
              <a:rPr lang="en-US" sz="4400" dirty="0"/>
              <a:t> </a:t>
            </a:r>
            <a:r>
              <a:rPr lang="en-US" sz="4400" dirty="0" err="1"/>
              <a:t>هو</a:t>
            </a:r>
            <a:r>
              <a:rPr lang="en-US" sz="4400" dirty="0"/>
              <a:t> </a:t>
            </a:r>
            <a:r>
              <a:rPr lang="en-US" sz="4400" dirty="0" err="1"/>
              <a:t>الذي</a:t>
            </a:r>
            <a:r>
              <a:rPr lang="en-US" sz="4400" dirty="0"/>
              <a:t> </a:t>
            </a:r>
            <a:r>
              <a:rPr lang="en-US" sz="4400" dirty="0" err="1"/>
              <a:t>يخزن</a:t>
            </a:r>
            <a:r>
              <a:rPr lang="en-US" sz="4400" dirty="0"/>
              <a:t> </a:t>
            </a:r>
            <a:r>
              <a:rPr lang="en-US" sz="4400" dirty="0" err="1"/>
              <a:t>الصور</a:t>
            </a:r>
            <a:r>
              <a:rPr lang="en-US" sz="4400" dirty="0"/>
              <a:t> </a:t>
            </a:r>
            <a:r>
              <a:rPr lang="en-US" sz="4400" dirty="0" err="1"/>
              <a:t>والنماذج</a:t>
            </a:r>
            <a:r>
              <a:rPr lang="en-US" sz="4400" dirty="0"/>
              <a:t> </a:t>
            </a:r>
            <a:r>
              <a:rPr lang="en-US" sz="4400" dirty="0" err="1"/>
              <a:t>لعالم</a:t>
            </a:r>
            <a:r>
              <a:rPr lang="en-US" sz="4400" dirty="0"/>
              <a:t> </a:t>
            </a:r>
            <a:r>
              <a:rPr lang="en-US" sz="4400" dirty="0" err="1"/>
              <a:t>العلاقات</a:t>
            </a:r>
            <a:r>
              <a:rPr lang="en-US" sz="4400" dirty="0"/>
              <a:t> </a:t>
            </a:r>
            <a:r>
              <a:rPr lang="en-US" sz="4400" dirty="0" err="1"/>
              <a:t>الإنسانية</a:t>
            </a:r>
            <a:r>
              <a:rPr lang="en-US" sz="4400" dirty="0"/>
              <a:t> </a:t>
            </a:r>
            <a:r>
              <a:rPr lang="en-US" sz="4400" dirty="0" err="1"/>
              <a:t>من</a:t>
            </a:r>
            <a:r>
              <a:rPr lang="en-US" sz="4400" dirty="0"/>
              <a:t> </a:t>
            </a:r>
            <a:r>
              <a:rPr lang="en-US" sz="4400" dirty="0" err="1"/>
              <a:t>اجتماع</a:t>
            </a:r>
            <a:r>
              <a:rPr lang="en-US" sz="4400" dirty="0"/>
              <a:t> </a:t>
            </a:r>
            <a:r>
              <a:rPr lang="en-US" sz="4400" dirty="0" err="1"/>
              <a:t>وإدارة</a:t>
            </a:r>
            <a:r>
              <a:rPr lang="en-US" sz="4400" dirty="0"/>
              <a:t>، </a:t>
            </a:r>
            <a:r>
              <a:rPr lang="en-US" sz="4400" dirty="0" err="1"/>
              <a:t>وعالم</a:t>
            </a:r>
            <a:r>
              <a:rPr lang="en-US" sz="4400" dirty="0"/>
              <a:t> </a:t>
            </a:r>
            <a:r>
              <a:rPr lang="en-US" sz="4400" dirty="0" err="1"/>
              <a:t>الأشياء</a:t>
            </a:r>
            <a:r>
              <a:rPr lang="en-US" sz="4400" dirty="0"/>
              <a:t> </a:t>
            </a:r>
            <a:r>
              <a:rPr lang="en-US" sz="4400" dirty="0" err="1"/>
              <a:t>المادية</a:t>
            </a:r>
            <a:r>
              <a:rPr lang="en-US" sz="4400" dirty="0"/>
              <a:t> </a:t>
            </a:r>
            <a:r>
              <a:rPr lang="en-US" sz="4400" dirty="0" err="1"/>
              <a:t>من</a:t>
            </a:r>
            <a:r>
              <a:rPr lang="en-US" sz="4400" dirty="0"/>
              <a:t> </a:t>
            </a:r>
            <a:r>
              <a:rPr lang="en-US" sz="4400" dirty="0" err="1"/>
              <a:t>عمران</a:t>
            </a:r>
            <a:r>
              <a:rPr lang="en-US" sz="4400" dirty="0"/>
              <a:t> </a:t>
            </a:r>
            <a:r>
              <a:rPr lang="en-US" sz="4400" dirty="0" err="1"/>
              <a:t>ومصانع</a:t>
            </a:r>
            <a:r>
              <a:rPr lang="en-US" sz="4400" dirty="0"/>
              <a:t>.</a:t>
            </a:r>
          </a:p>
          <a:p>
            <a:pPr algn="r"/>
            <a:r>
              <a:rPr lang="en-US" sz="4400" dirty="0"/>
              <a:t>  </a:t>
            </a:r>
          </a:p>
          <a:p>
            <a:pPr algn="r"/>
            <a:r>
              <a:rPr lang="en-US" sz="4400" dirty="0"/>
              <a:t>  </a:t>
            </a:r>
          </a:p>
          <a:p>
            <a:pPr algn="r"/>
            <a:r>
              <a:rPr lang="en-US" sz="4400" dirty="0"/>
              <a:t>  </a:t>
            </a:r>
          </a:p>
          <a:p>
            <a:pPr algn="r"/>
            <a:r>
              <a:rPr lang="en-US" sz="4400" dirty="0"/>
              <a:t>  </a:t>
            </a:r>
          </a:p>
          <a:p>
            <a:pPr algn="r"/>
            <a:r>
              <a:rPr lang="en-US" sz="4400" dirty="0" err="1"/>
              <a:t>من</a:t>
            </a:r>
            <a:r>
              <a:rPr lang="en-US" sz="4400" dirty="0"/>
              <a:t> </a:t>
            </a:r>
            <a:r>
              <a:rPr lang="en-US" sz="4400" dirty="0" err="1"/>
              <a:t>أين</a:t>
            </a:r>
            <a:r>
              <a:rPr lang="en-US" sz="4400" dirty="0"/>
              <a:t> </a:t>
            </a:r>
            <a:r>
              <a:rPr lang="en-US" sz="4400" dirty="0" err="1"/>
              <a:t>يبدأ</a:t>
            </a:r>
            <a:r>
              <a:rPr lang="en-US" sz="4400" dirty="0"/>
              <a:t> </a:t>
            </a:r>
            <a:r>
              <a:rPr lang="en-US" sz="4400" dirty="0" err="1"/>
              <a:t>الإصلاح</a:t>
            </a:r>
            <a:r>
              <a:rPr lang="en-US" sz="4400" dirty="0"/>
              <a:t>؟</a:t>
            </a:r>
          </a:p>
          <a:p>
            <a:pPr algn="r"/>
            <a:r>
              <a:rPr lang="en-US" sz="4400" dirty="0"/>
              <a:t>  </a:t>
            </a:r>
          </a:p>
          <a:p>
            <a:pPr algn="r"/>
            <a:r>
              <a:rPr lang="en-US" sz="4400" dirty="0"/>
              <a:t>«</a:t>
            </a:r>
            <a:r>
              <a:rPr lang="en-US" sz="4400" dirty="0" err="1"/>
              <a:t>وهنا</a:t>
            </a:r>
            <a:r>
              <a:rPr lang="en-US" sz="4400" dirty="0"/>
              <a:t> </a:t>
            </a:r>
            <a:r>
              <a:rPr lang="en-US" sz="4400" dirty="0" err="1"/>
              <a:t>يأتي</a:t>
            </a:r>
            <a:r>
              <a:rPr lang="en-US" sz="4400" dirty="0"/>
              <a:t> </a:t>
            </a:r>
            <a:r>
              <a:rPr lang="en-US" sz="4400" dirty="0" err="1"/>
              <a:t>السؤال</a:t>
            </a:r>
            <a:r>
              <a:rPr lang="en-US" sz="4400" dirty="0"/>
              <a:t> </a:t>
            </a:r>
            <a:r>
              <a:rPr lang="en-US" sz="4400" dirty="0" err="1"/>
              <a:t>المهم</a:t>
            </a:r>
            <a:r>
              <a:rPr lang="en-US" sz="4400" dirty="0"/>
              <a:t>، </a:t>
            </a:r>
            <a:r>
              <a:rPr lang="en-US" sz="4400" dirty="0" err="1"/>
              <a:t>وهو</a:t>
            </a:r>
            <a:r>
              <a:rPr lang="en-US" sz="4400" dirty="0"/>
              <a:t> </a:t>
            </a:r>
            <a:r>
              <a:rPr lang="en-US" sz="4400" dirty="0" err="1"/>
              <a:t>من</a:t>
            </a:r>
            <a:r>
              <a:rPr lang="en-US" sz="4400" dirty="0"/>
              <a:t> </a:t>
            </a:r>
            <a:r>
              <a:rPr lang="en-US" sz="4400" dirty="0" err="1"/>
              <a:t>أين</a:t>
            </a:r>
            <a:r>
              <a:rPr lang="en-US" sz="4400" dirty="0"/>
              <a:t> </a:t>
            </a:r>
            <a:r>
              <a:rPr lang="en-US" sz="4400" dirty="0" err="1"/>
              <a:t>يجب</a:t>
            </a:r>
            <a:r>
              <a:rPr lang="en-US" sz="4400" dirty="0"/>
              <a:t> </a:t>
            </a:r>
            <a:r>
              <a:rPr lang="en-US" sz="4400" dirty="0" err="1"/>
              <a:t>أن</a:t>
            </a:r>
            <a:r>
              <a:rPr lang="en-US" sz="4400" dirty="0"/>
              <a:t> </a:t>
            </a:r>
            <a:r>
              <a:rPr lang="en-US" sz="4400" dirty="0" err="1"/>
              <a:t>يبدأ</a:t>
            </a:r>
            <a:r>
              <a:rPr lang="en-US" sz="4400" dirty="0"/>
              <a:t> </a:t>
            </a:r>
            <a:r>
              <a:rPr lang="en-US" sz="4400" dirty="0" err="1"/>
              <a:t>الإصلاح</a:t>
            </a:r>
            <a:r>
              <a:rPr lang="en-US" sz="4400" dirty="0"/>
              <a:t>؟! </a:t>
            </a:r>
            <a:r>
              <a:rPr lang="en-US" sz="4400" dirty="0" err="1"/>
              <a:t>وبأي</a:t>
            </a:r>
            <a:r>
              <a:rPr lang="en-US" sz="4400" dirty="0"/>
              <a:t> </a:t>
            </a:r>
            <a:r>
              <a:rPr lang="en-US" sz="4400" dirty="0" err="1"/>
              <a:t>هذه</a:t>
            </a:r>
            <a:r>
              <a:rPr lang="en-US" sz="4400" dirty="0"/>
              <a:t> </a:t>
            </a:r>
            <a:r>
              <a:rPr lang="en-US" sz="4400" dirty="0" err="1"/>
              <a:t>العوامل</a:t>
            </a:r>
            <a:r>
              <a:rPr lang="en-US" sz="4400" dirty="0"/>
              <a:t> </a:t>
            </a:r>
            <a:r>
              <a:rPr lang="en-US" sz="4400" dirty="0" err="1"/>
              <a:t>الثلاثة</a:t>
            </a:r>
            <a:r>
              <a:rPr lang="en-US" sz="4400" dirty="0"/>
              <a:t> </a:t>
            </a:r>
            <a:r>
              <a:rPr lang="en-US" sz="4400" dirty="0" err="1"/>
              <a:t>يجب</a:t>
            </a:r>
            <a:r>
              <a:rPr lang="en-US" sz="4400" dirty="0"/>
              <a:t> </a:t>
            </a:r>
            <a:r>
              <a:rPr lang="en-US" sz="4400" dirty="0" err="1"/>
              <a:t>علينا</a:t>
            </a:r>
            <a:r>
              <a:rPr lang="en-US" sz="4400" dirty="0"/>
              <a:t> </a:t>
            </a:r>
            <a:r>
              <a:rPr lang="en-US" sz="4400" dirty="0" err="1"/>
              <a:t>أن</a:t>
            </a:r>
            <a:r>
              <a:rPr lang="en-US" sz="4400" dirty="0"/>
              <a:t> </a:t>
            </a:r>
            <a:r>
              <a:rPr lang="en-US" sz="4400" dirty="0" err="1"/>
              <a:t>نبدأ</a:t>
            </a:r>
            <a:r>
              <a:rPr lang="en-US" sz="4400" dirty="0"/>
              <a:t>؟! </a:t>
            </a:r>
            <a:r>
              <a:rPr lang="en-US" sz="4400" dirty="0" err="1"/>
              <a:t>هل</a:t>
            </a:r>
            <a:r>
              <a:rPr lang="en-US" sz="4400" dirty="0"/>
              <a:t> </a:t>
            </a:r>
            <a:r>
              <a:rPr lang="en-US" sz="4400" dirty="0" err="1"/>
              <a:t>لابد</a:t>
            </a:r>
            <a:r>
              <a:rPr lang="en-US" sz="4400" dirty="0"/>
              <a:t> </a:t>
            </a:r>
            <a:r>
              <a:rPr lang="en-US" sz="4400" dirty="0" err="1"/>
              <a:t>أن</a:t>
            </a:r>
            <a:r>
              <a:rPr lang="en-US" sz="4400" dirty="0"/>
              <a:t> </a:t>
            </a:r>
            <a:r>
              <a:rPr lang="en-US" sz="4400" dirty="0" err="1"/>
              <a:t>نبدأ</a:t>
            </a:r>
            <a:r>
              <a:rPr lang="en-US" sz="4400" dirty="0"/>
              <a:t> </a:t>
            </a:r>
            <a:r>
              <a:rPr lang="en-US" sz="4400" dirty="0" err="1"/>
              <a:t>بإصلاح</a:t>
            </a:r>
            <a:r>
              <a:rPr lang="en-US" sz="4400" dirty="0"/>
              <a:t> </a:t>
            </a:r>
            <a:r>
              <a:rPr lang="en-US" sz="4400" dirty="0" err="1"/>
              <a:t>عالم</a:t>
            </a:r>
            <a:r>
              <a:rPr lang="en-US" sz="4400" dirty="0"/>
              <a:t> </a:t>
            </a:r>
            <a:r>
              <a:rPr lang="en-US" sz="4400" dirty="0" err="1"/>
              <a:t>الأفكار</a:t>
            </a:r>
            <a:r>
              <a:rPr lang="en-US" sz="4400" dirty="0"/>
              <a:t> </a:t>
            </a:r>
            <a:r>
              <a:rPr lang="en-US" sz="4400" dirty="0" err="1"/>
              <a:t>أولاً</a:t>
            </a:r>
            <a:r>
              <a:rPr lang="en-US" sz="4400" dirty="0"/>
              <a:t>؟! </a:t>
            </a:r>
            <a:r>
              <a:rPr lang="en-US" sz="4400" dirty="0" err="1"/>
              <a:t>أم</a:t>
            </a:r>
            <a:r>
              <a:rPr lang="en-US" sz="4400" dirty="0"/>
              <a:t> </a:t>
            </a:r>
            <a:r>
              <a:rPr lang="en-US" sz="4400" dirty="0" err="1"/>
              <a:t>أنه</a:t>
            </a:r>
            <a:r>
              <a:rPr lang="en-US" sz="4400" dirty="0"/>
              <a:t> </a:t>
            </a:r>
            <a:r>
              <a:rPr lang="en-US" sz="4400" dirty="0" err="1"/>
              <a:t>لابد</a:t>
            </a:r>
            <a:r>
              <a:rPr lang="en-US" sz="4400" dirty="0"/>
              <a:t> </a:t>
            </a:r>
            <a:r>
              <a:rPr lang="en-US" sz="4400" dirty="0" err="1"/>
              <a:t>من</a:t>
            </a:r>
            <a:r>
              <a:rPr lang="en-US" sz="4400" dirty="0"/>
              <a:t> </a:t>
            </a:r>
            <a:r>
              <a:rPr lang="en-US" sz="4400" dirty="0" err="1"/>
              <a:t>البدء</a:t>
            </a:r>
            <a:r>
              <a:rPr lang="en-US" sz="4400" dirty="0"/>
              <a:t> </a:t>
            </a:r>
            <a:r>
              <a:rPr lang="en-US" sz="4400" dirty="0" err="1"/>
              <a:t>بإصلاح</a:t>
            </a:r>
            <a:r>
              <a:rPr lang="en-US" sz="4400" dirty="0"/>
              <a:t> </a:t>
            </a:r>
            <a:r>
              <a:rPr lang="en-US" sz="4400" dirty="0" err="1"/>
              <a:t>عالم</a:t>
            </a:r>
            <a:r>
              <a:rPr lang="en-US" sz="4400" dirty="0"/>
              <a:t> </a:t>
            </a:r>
            <a:r>
              <a:rPr lang="en-US" sz="4400" dirty="0" err="1"/>
              <a:t>العلاقات</a:t>
            </a:r>
            <a:r>
              <a:rPr lang="en-US" sz="4400" dirty="0"/>
              <a:t> </a:t>
            </a:r>
            <a:r>
              <a:rPr lang="en-US" sz="4400" dirty="0" err="1"/>
              <a:t>بين</a:t>
            </a:r>
            <a:r>
              <a:rPr lang="en-US" sz="4400" dirty="0"/>
              <a:t> </a:t>
            </a:r>
            <a:r>
              <a:rPr lang="en-US" sz="4400" dirty="0" err="1"/>
              <a:t>الناس</a:t>
            </a:r>
            <a:r>
              <a:rPr lang="en-US" sz="4400" dirty="0"/>
              <a:t>؟! </a:t>
            </a:r>
            <a:r>
              <a:rPr lang="en-US" sz="4400" dirty="0" err="1"/>
              <a:t>ولماذا</a:t>
            </a:r>
            <a:r>
              <a:rPr lang="en-US" sz="4400" dirty="0"/>
              <a:t> </a:t>
            </a:r>
            <a:r>
              <a:rPr lang="en-US" sz="4400" dirty="0" err="1"/>
              <a:t>لا</a:t>
            </a:r>
            <a:r>
              <a:rPr lang="en-US" sz="4400" dirty="0"/>
              <a:t> </a:t>
            </a:r>
            <a:r>
              <a:rPr lang="en-US" sz="4400" dirty="0" err="1"/>
              <a:t>يكون</a:t>
            </a:r>
            <a:r>
              <a:rPr lang="en-US" sz="4400" dirty="0"/>
              <a:t> </a:t>
            </a:r>
            <a:r>
              <a:rPr lang="en-US" sz="4400" dirty="0" err="1"/>
              <a:t>البدء</a:t>
            </a:r>
            <a:r>
              <a:rPr lang="en-US" sz="4400" dirty="0"/>
              <a:t> </a:t>
            </a:r>
            <a:r>
              <a:rPr lang="en-US" sz="4400" dirty="0" err="1"/>
              <a:t>بإصلاح</a:t>
            </a:r>
            <a:r>
              <a:rPr lang="en-US" sz="4400" dirty="0"/>
              <a:t> </a:t>
            </a:r>
            <a:r>
              <a:rPr lang="en-US" sz="4400" dirty="0" err="1"/>
              <a:t>عالم</a:t>
            </a:r>
            <a:r>
              <a:rPr lang="en-US" sz="4400" dirty="0"/>
              <a:t> </a:t>
            </a:r>
            <a:r>
              <a:rPr lang="en-US" sz="4400" dirty="0" err="1"/>
              <a:t>الأشياء</a:t>
            </a:r>
            <a:r>
              <a:rPr lang="en-US" sz="4400" dirty="0"/>
              <a:t> </a:t>
            </a:r>
            <a:r>
              <a:rPr lang="en-US" sz="4400" dirty="0" err="1"/>
              <a:t>هو</a:t>
            </a:r>
            <a:r>
              <a:rPr lang="en-US" sz="4400" dirty="0"/>
              <a:t> </a:t>
            </a:r>
            <a:r>
              <a:rPr lang="en-US" sz="4400" dirty="0" err="1"/>
              <a:t>أول</a:t>
            </a:r>
            <a:r>
              <a:rPr lang="en-US" sz="4400" dirty="0"/>
              <a:t> </a:t>
            </a:r>
            <a:r>
              <a:rPr lang="en-US" sz="4400" dirty="0" err="1"/>
              <a:t>الطريق</a:t>
            </a:r>
            <a:r>
              <a:rPr lang="en-US" sz="4400" dirty="0"/>
              <a:t> </a:t>
            </a:r>
            <a:r>
              <a:rPr lang="en-US" sz="4400" dirty="0" err="1"/>
              <a:t>نحو</a:t>
            </a:r>
            <a:r>
              <a:rPr lang="en-US" sz="4400" dirty="0"/>
              <a:t> </a:t>
            </a:r>
            <a:r>
              <a:rPr lang="en-US" sz="4400" dirty="0" err="1"/>
              <a:t>النهضة</a:t>
            </a:r>
            <a:r>
              <a:rPr lang="en-US" sz="4400" dirty="0"/>
              <a:t>؟!</a:t>
            </a:r>
          </a:p>
          <a:p>
            <a:pPr algn="r"/>
            <a:r>
              <a:rPr lang="en-US" sz="4400" dirty="0" err="1"/>
              <a:t>وللإجابة</a:t>
            </a:r>
            <a:r>
              <a:rPr lang="en-US" sz="4400" dirty="0"/>
              <a:t> </a:t>
            </a:r>
            <a:r>
              <a:rPr lang="en-US" sz="4400" dirty="0" err="1"/>
              <a:t>على</a:t>
            </a:r>
            <a:r>
              <a:rPr lang="en-US" sz="4400" dirty="0"/>
              <a:t> </a:t>
            </a:r>
            <a:r>
              <a:rPr lang="en-US" sz="4400" dirty="0" err="1"/>
              <a:t>هذا</a:t>
            </a:r>
            <a:r>
              <a:rPr lang="en-US" sz="4400" dirty="0"/>
              <a:t> </a:t>
            </a:r>
            <a:r>
              <a:rPr lang="en-US" sz="4400" dirty="0" err="1"/>
              <a:t>التساؤل</a:t>
            </a:r>
            <a:r>
              <a:rPr lang="en-US" sz="4400" dirty="0"/>
              <a:t> </a:t>
            </a:r>
            <a:r>
              <a:rPr lang="en-US" sz="4400" dirty="0" err="1"/>
              <a:t>سنبسط</a:t>
            </a:r>
            <a:r>
              <a:rPr lang="en-US" sz="4400" dirty="0"/>
              <a:t> </a:t>
            </a:r>
            <a:r>
              <a:rPr lang="en-US" sz="4400" dirty="0" err="1"/>
              <a:t>كلام</a:t>
            </a:r>
            <a:r>
              <a:rPr lang="en-US" sz="4400" dirty="0"/>
              <a:t> </a:t>
            </a:r>
            <a:r>
              <a:rPr lang="en-US" sz="4400" dirty="0" err="1"/>
              <a:t>مالك</a:t>
            </a:r>
            <a:r>
              <a:rPr lang="en-US" sz="4400" dirty="0"/>
              <a:t> </a:t>
            </a:r>
            <a:r>
              <a:rPr lang="en-US" sz="4400" dirty="0" err="1"/>
              <a:t>بن</a:t>
            </a:r>
            <a:r>
              <a:rPr lang="en-US" sz="4400" dirty="0"/>
              <a:t> </a:t>
            </a:r>
            <a:r>
              <a:rPr lang="en-US" sz="4400" dirty="0" err="1"/>
              <a:t>نبي</a:t>
            </a:r>
            <a:r>
              <a:rPr lang="en-US" sz="4400" dirty="0"/>
              <a:t> </a:t>
            </a:r>
            <a:r>
              <a:rPr lang="en-US" sz="4400" dirty="0" err="1"/>
              <a:t>حول</a:t>
            </a:r>
            <a:r>
              <a:rPr lang="en-US" sz="4400" dirty="0"/>
              <a:t> </a:t>
            </a:r>
            <a:r>
              <a:rPr lang="en-US" sz="4400" dirty="0" err="1"/>
              <a:t>المشكلة</a:t>
            </a:r>
            <a:r>
              <a:rPr lang="en-US" sz="4400" dirty="0"/>
              <a:t> </a:t>
            </a:r>
            <a:r>
              <a:rPr lang="en-US" sz="4400" dirty="0" err="1"/>
              <a:t>من</a:t>
            </a:r>
            <a:r>
              <a:rPr lang="en-US" sz="4400" dirty="0"/>
              <a:t> </a:t>
            </a:r>
            <a:r>
              <a:rPr lang="en-US" sz="4400" dirty="0" err="1"/>
              <a:t>خلال</a:t>
            </a:r>
            <a:r>
              <a:rPr lang="en-US" sz="4400" dirty="0"/>
              <a:t> </a:t>
            </a:r>
            <a:r>
              <a:rPr lang="en-US" sz="4400" dirty="0" err="1"/>
              <a:t>هذا</a:t>
            </a:r>
            <a:r>
              <a:rPr lang="en-US" sz="4400" dirty="0"/>
              <a:t> </a:t>
            </a:r>
            <a:r>
              <a:rPr lang="en-US" sz="4400" dirty="0" err="1"/>
              <a:t>الحوار</a:t>
            </a:r>
            <a:r>
              <a:rPr lang="en-US" sz="4400" dirty="0"/>
              <a:t> </a:t>
            </a:r>
            <a:r>
              <a:rPr lang="en-US" sz="3300" dirty="0" err="1"/>
              <a:t>الذي</a:t>
            </a:r>
            <a:r>
              <a:rPr lang="en-US" sz="3300" dirty="0"/>
              <a:t> </a:t>
            </a:r>
            <a:r>
              <a:rPr lang="en-US" sz="3300" dirty="0" err="1"/>
              <a:t>خيله</a:t>
            </a:r>
            <a:r>
              <a:rPr lang="en-US" sz="3300" dirty="0"/>
              <a:t>، </a:t>
            </a:r>
            <a:r>
              <a:rPr lang="en-US" sz="3300" dirty="0" err="1"/>
              <a:t>واستعرض</a:t>
            </a:r>
            <a:r>
              <a:rPr lang="en-US" sz="3300" dirty="0"/>
              <a:t> </a:t>
            </a:r>
            <a:r>
              <a:rPr lang="en-US" sz="3300" dirty="0" err="1"/>
              <a:t>فيه</a:t>
            </a:r>
            <a:r>
              <a:rPr lang="en-US" sz="3300" dirty="0"/>
              <a:t> </a:t>
            </a:r>
            <a:r>
              <a:rPr lang="en-US" sz="3300" dirty="0" err="1"/>
              <a:t>حرية</a:t>
            </a:r>
            <a:r>
              <a:rPr lang="en-US" sz="3300" dirty="0"/>
              <a:t> 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30900" y="571500"/>
            <a:ext cx="11887200" cy="16484600"/>
          </a:xfrm>
          <a:prstGeom prst="rect">
            <a:avLst/>
          </a:prstGeom>
        </p:spPr>
        <p:txBody>
          <a:bodyPr rtlCol="0" anchor="t"/>
          <a:lstStyle/>
          <a:p>
            <a:pPr algn="l"/>
            <a:endParaRPr lang="en-US" sz="1100" dirty="0"/>
          </a:p>
          <a:p>
            <a:pPr algn="r"/>
            <a:r>
              <a:rPr lang="en-US" sz="4400" dirty="0" err="1"/>
              <a:t>المفكرين</a:t>
            </a:r>
            <a:r>
              <a:rPr lang="en-US" sz="4400" dirty="0"/>
              <a:t> </a:t>
            </a:r>
            <a:r>
              <a:rPr lang="en-US" sz="4400" dirty="0" err="1"/>
              <a:t>بين</a:t>
            </a:r>
            <a:r>
              <a:rPr lang="en-US" sz="4400" dirty="0"/>
              <a:t> </a:t>
            </a:r>
            <a:r>
              <a:rPr lang="en-US" sz="4400" dirty="0" err="1"/>
              <a:t>هذه</a:t>
            </a:r>
            <a:r>
              <a:rPr lang="en-US" sz="4400" dirty="0"/>
              <a:t> </a:t>
            </a:r>
            <a:r>
              <a:rPr lang="en-US" sz="4400" dirty="0" err="1"/>
              <a:t>الثلاثة</a:t>
            </a:r>
            <a:r>
              <a:rPr lang="en-US" sz="4400" dirty="0"/>
              <a:t> </a:t>
            </a:r>
            <a:r>
              <a:rPr lang="en-US" sz="4400" dirty="0" err="1"/>
              <a:t>عوامل</a:t>
            </a:r>
            <a:r>
              <a:rPr lang="en-US" sz="4400" dirty="0"/>
              <a:t>، </a:t>
            </a:r>
            <a:r>
              <a:rPr lang="en-US" sz="4400" dirty="0" err="1"/>
              <a:t>بين</a:t>
            </a:r>
            <a:r>
              <a:rPr lang="en-US" sz="4400" dirty="0"/>
              <a:t> </a:t>
            </a:r>
            <a:r>
              <a:rPr lang="en-US" sz="4400" dirty="0" err="1"/>
              <a:t>قائل</a:t>
            </a:r>
            <a:r>
              <a:rPr lang="en-US" sz="4400" dirty="0"/>
              <a:t> </a:t>
            </a:r>
            <a:r>
              <a:rPr lang="en-US" sz="4400" dirty="0" err="1"/>
              <a:t>بأن</a:t>
            </a:r>
            <a:r>
              <a:rPr lang="en-US" sz="4400" dirty="0"/>
              <a:t> </a:t>
            </a:r>
            <a:r>
              <a:rPr lang="en-US" sz="4400" dirty="0" err="1"/>
              <a:t>الفكرة</a:t>
            </a:r>
            <a:r>
              <a:rPr lang="en-US" sz="4400" dirty="0"/>
              <a:t> </a:t>
            </a:r>
            <a:r>
              <a:rPr lang="en-US" sz="4400" dirty="0" err="1"/>
              <a:t>أولاً</a:t>
            </a:r>
            <a:r>
              <a:rPr lang="en-US" sz="4400" dirty="0"/>
              <a:t>، </a:t>
            </a:r>
            <a:r>
              <a:rPr lang="en-US" sz="4400" dirty="0" err="1"/>
              <a:t>وبين</a:t>
            </a:r>
            <a:r>
              <a:rPr lang="en-US" sz="4400" dirty="0"/>
              <a:t> </a:t>
            </a:r>
            <a:r>
              <a:rPr lang="en-US" sz="4400" dirty="0" err="1"/>
              <a:t>من</a:t>
            </a:r>
            <a:r>
              <a:rPr lang="en-US" sz="4400" dirty="0"/>
              <a:t> </a:t>
            </a:r>
            <a:r>
              <a:rPr lang="en-US" sz="4400" dirty="0" err="1"/>
              <a:t>قال</a:t>
            </a:r>
            <a:r>
              <a:rPr lang="en-US" sz="4400" dirty="0"/>
              <a:t> </a:t>
            </a:r>
            <a:r>
              <a:rPr lang="en-US" sz="4400" dirty="0" err="1"/>
              <a:t>أن</a:t>
            </a:r>
            <a:r>
              <a:rPr lang="en-US" sz="4400" dirty="0"/>
              <a:t> </a:t>
            </a:r>
            <a:r>
              <a:rPr lang="en-US" sz="4400" dirty="0" err="1"/>
              <a:t>عالم</a:t>
            </a:r>
            <a:r>
              <a:rPr lang="en-US" sz="4400" dirty="0"/>
              <a:t> </a:t>
            </a:r>
            <a:r>
              <a:rPr lang="en-US" sz="4400" dirty="0" err="1"/>
              <a:t>الأشياء</a:t>
            </a:r>
            <a:r>
              <a:rPr lang="en-US" sz="4400" dirty="0"/>
              <a:t> </a:t>
            </a:r>
            <a:r>
              <a:rPr lang="en-US" sz="4400" dirty="0" err="1"/>
              <a:t>أولاً</a:t>
            </a:r>
            <a:r>
              <a:rPr lang="en-US" sz="4400" dirty="0"/>
              <a:t>.. </a:t>
            </a:r>
            <a:r>
              <a:rPr lang="en-US" sz="4400" dirty="0" err="1"/>
              <a:t>ثم</a:t>
            </a:r>
            <a:r>
              <a:rPr lang="en-US" sz="4400" dirty="0"/>
              <a:t> </a:t>
            </a:r>
            <a:r>
              <a:rPr lang="en-US" sz="4400" dirty="0" err="1"/>
              <a:t>يستطرد</a:t>
            </a:r>
            <a:r>
              <a:rPr lang="en-US" sz="4400" dirty="0"/>
              <a:t> </a:t>
            </a:r>
            <a:r>
              <a:rPr lang="en-US" sz="4400" dirty="0" err="1"/>
              <a:t>في</a:t>
            </a:r>
            <a:r>
              <a:rPr lang="en-US" sz="4400" dirty="0"/>
              <a:t> </a:t>
            </a:r>
            <a:r>
              <a:rPr lang="en-US" sz="4400" dirty="0" err="1"/>
              <a:t>عرض</a:t>
            </a:r>
            <a:r>
              <a:rPr lang="en-US" sz="4400" dirty="0"/>
              <a:t> </a:t>
            </a:r>
            <a:r>
              <a:rPr lang="en-US" sz="4400" dirty="0" err="1"/>
              <a:t>الحل</a:t>
            </a:r>
            <a:r>
              <a:rPr lang="en-US" sz="4400" dirty="0"/>
              <a:t> </a:t>
            </a:r>
            <a:r>
              <a:rPr lang="en-US" sz="4400" dirty="0" err="1"/>
              <a:t>الذي</a:t>
            </a:r>
            <a:r>
              <a:rPr lang="en-US" sz="4400" dirty="0"/>
              <a:t> </a:t>
            </a:r>
            <a:r>
              <a:rPr lang="en-US" sz="4400" dirty="0" err="1"/>
              <a:t>توصل</a:t>
            </a:r>
            <a:r>
              <a:rPr lang="en-US" sz="4400" dirty="0"/>
              <a:t> </a:t>
            </a:r>
            <a:r>
              <a:rPr lang="en-US" sz="4400" dirty="0" err="1"/>
              <a:t>إليه</a:t>
            </a:r>
            <a:r>
              <a:rPr lang="en-US" sz="4400" dirty="0"/>
              <a:t> </a:t>
            </a:r>
            <a:r>
              <a:rPr lang="en-US" sz="4400" dirty="0" err="1"/>
              <a:t>بعد</a:t>
            </a:r>
            <a:r>
              <a:rPr lang="en-US" sz="4400" dirty="0"/>
              <a:t> </a:t>
            </a:r>
            <a:r>
              <a:rPr lang="en-US" sz="4400" dirty="0" err="1"/>
              <a:t>طول</a:t>
            </a:r>
            <a:r>
              <a:rPr lang="en-US" sz="4400" dirty="0"/>
              <a:t> </a:t>
            </a:r>
            <a:r>
              <a:rPr lang="en-US" sz="4400" dirty="0" err="1"/>
              <a:t>تفكير</a:t>
            </a:r>
            <a:r>
              <a:rPr lang="en-US" sz="4400" dirty="0"/>
              <a:t>.</a:t>
            </a:r>
          </a:p>
          <a:p>
            <a:pPr algn="r"/>
            <a:r>
              <a:rPr lang="en-US" sz="4400" dirty="0" err="1"/>
              <a:t>وتعتمد</a:t>
            </a:r>
            <a:r>
              <a:rPr lang="en-US" sz="4400" dirty="0"/>
              <a:t> </a:t>
            </a:r>
            <a:r>
              <a:rPr lang="en-US" sz="4400" dirty="0" err="1"/>
              <a:t>فكرة</a:t>
            </a:r>
            <a:r>
              <a:rPr lang="en-US" sz="4400" dirty="0"/>
              <a:t> </a:t>
            </a:r>
            <a:r>
              <a:rPr lang="en-US" sz="4400" dirty="0" err="1"/>
              <a:t>هذا</a:t>
            </a:r>
            <a:r>
              <a:rPr lang="en-US" sz="4400" dirty="0"/>
              <a:t> </a:t>
            </a:r>
            <a:r>
              <a:rPr lang="en-US" sz="4400" dirty="0" err="1"/>
              <a:t>الحل</a:t>
            </a:r>
            <a:r>
              <a:rPr lang="en-US" sz="4400" dirty="0"/>
              <a:t> </a:t>
            </a:r>
            <a:r>
              <a:rPr lang="en-US" sz="4400" dirty="0" err="1"/>
              <a:t>على</a:t>
            </a:r>
            <a:r>
              <a:rPr lang="en-US" sz="4400" dirty="0"/>
              <a:t> </a:t>
            </a:r>
            <a:r>
              <a:rPr lang="en-US" sz="4400" dirty="0" err="1"/>
              <a:t>إيقاف</a:t>
            </a:r>
            <a:r>
              <a:rPr lang="en-US" sz="4400" dirty="0"/>
              <a:t> </a:t>
            </a:r>
            <a:r>
              <a:rPr lang="en-US" sz="4400" dirty="0" err="1"/>
              <a:t>بعض</a:t>
            </a:r>
            <a:r>
              <a:rPr lang="en-US" sz="4400" dirty="0"/>
              <a:t> </a:t>
            </a:r>
            <a:r>
              <a:rPr lang="en-US" sz="4400" dirty="0" err="1"/>
              <a:t>العوامل</a:t>
            </a:r>
            <a:r>
              <a:rPr lang="en-US" sz="4400" dirty="0"/>
              <a:t> </a:t>
            </a:r>
            <a:r>
              <a:rPr lang="en-US" sz="4400" dirty="0" err="1"/>
              <a:t>عن</a:t>
            </a:r>
            <a:r>
              <a:rPr lang="en-US" sz="4400" dirty="0"/>
              <a:t> </a:t>
            </a:r>
            <a:r>
              <a:rPr lang="en-US" sz="4400" dirty="0" err="1"/>
              <a:t>العمل</a:t>
            </a:r>
            <a:r>
              <a:rPr lang="en-US" sz="4400" dirty="0"/>
              <a:t> </a:t>
            </a:r>
            <a:r>
              <a:rPr lang="en-US" sz="4400" dirty="0" err="1"/>
              <a:t>وتحريك</a:t>
            </a:r>
            <a:r>
              <a:rPr lang="en-US" sz="4400" dirty="0"/>
              <a:t> </a:t>
            </a:r>
            <a:r>
              <a:rPr lang="en-US" sz="4400" dirty="0" err="1"/>
              <a:t>بعضها</a:t>
            </a:r>
            <a:r>
              <a:rPr lang="en-US" sz="4400" dirty="0"/>
              <a:t>، </a:t>
            </a:r>
            <a:r>
              <a:rPr lang="en-US" sz="4400" dirty="0" err="1"/>
              <a:t>ليمكن</a:t>
            </a:r>
            <a:r>
              <a:rPr lang="en-US" sz="4400" dirty="0"/>
              <a:t> </a:t>
            </a:r>
            <a:r>
              <a:rPr lang="en-US" sz="4400" dirty="0" err="1"/>
              <a:t>بذلك</a:t>
            </a:r>
            <a:r>
              <a:rPr lang="en-US" sz="4400" dirty="0"/>
              <a:t> </a:t>
            </a:r>
            <a:r>
              <a:rPr lang="en-US" sz="4400" dirty="0" err="1"/>
              <a:t>اكتشاف</a:t>
            </a:r>
            <a:r>
              <a:rPr lang="en-US" sz="4400" dirty="0"/>
              <a:t> </a:t>
            </a:r>
            <a:r>
              <a:rPr lang="en-US" sz="4400" dirty="0" err="1"/>
              <a:t>العامل</a:t>
            </a:r>
            <a:r>
              <a:rPr lang="en-US" sz="4400" dirty="0"/>
              <a:t> </a:t>
            </a:r>
            <a:r>
              <a:rPr lang="en-US" sz="4400" dirty="0" err="1"/>
              <a:t>المؤثر</a:t>
            </a:r>
            <a:r>
              <a:rPr lang="en-US" sz="4400" dirty="0"/>
              <a:t> </a:t>
            </a:r>
            <a:r>
              <a:rPr lang="en-US" sz="4400" dirty="0" err="1"/>
              <a:t>على</a:t>
            </a:r>
            <a:r>
              <a:rPr lang="en-US" sz="4400" dirty="0"/>
              <a:t> </a:t>
            </a:r>
            <a:r>
              <a:rPr lang="en-US" sz="4400" dirty="0" err="1"/>
              <a:t>بقية</a:t>
            </a:r>
            <a:r>
              <a:rPr lang="en-US" sz="4400" dirty="0"/>
              <a:t> </a:t>
            </a:r>
            <a:r>
              <a:rPr lang="en-US" sz="4400" dirty="0" err="1"/>
              <a:t>العوامل</a:t>
            </a:r>
            <a:r>
              <a:rPr lang="en-US" sz="4400" dirty="0"/>
              <a:t>.</a:t>
            </a:r>
          </a:p>
          <a:p>
            <a:pPr algn="r"/>
            <a:r>
              <a:rPr lang="en-US" sz="4400" dirty="0"/>
              <a:t>  </a:t>
            </a:r>
          </a:p>
          <a:p>
            <a:pPr algn="r"/>
            <a:r>
              <a:rPr lang="en-US" sz="4400" dirty="0" err="1"/>
              <a:t>حاول</a:t>
            </a:r>
            <a:r>
              <a:rPr lang="en-US" sz="4400" dirty="0"/>
              <a:t> </a:t>
            </a:r>
            <a:r>
              <a:rPr lang="en-US" sz="4400" dirty="0" err="1"/>
              <a:t>أن</a:t>
            </a:r>
            <a:r>
              <a:rPr lang="en-US" sz="4400" dirty="0"/>
              <a:t> </a:t>
            </a:r>
            <a:r>
              <a:rPr lang="en-US" sz="4400" dirty="0" err="1"/>
              <a:t>تتخيل</a:t>
            </a:r>
            <a:r>
              <a:rPr lang="en-US" sz="4400" dirty="0"/>
              <a:t> </a:t>
            </a:r>
            <a:r>
              <a:rPr lang="en-US" sz="4400" dirty="0" err="1"/>
              <a:t>معنا</a:t>
            </a:r>
            <a:r>
              <a:rPr lang="en-US" sz="4400" dirty="0"/>
              <a:t> </a:t>
            </a:r>
            <a:r>
              <a:rPr lang="en-US" sz="4400" dirty="0" err="1"/>
              <a:t>قوماً</a:t>
            </a:r>
            <a:r>
              <a:rPr lang="en-US" sz="4400" dirty="0"/>
              <a:t> </a:t>
            </a:r>
            <a:r>
              <a:rPr lang="en-US" sz="4400" dirty="0" err="1"/>
              <a:t>من</a:t>
            </a:r>
            <a:r>
              <a:rPr lang="en-US" sz="4400" dirty="0"/>
              <a:t> </a:t>
            </a:r>
            <a:r>
              <a:rPr lang="en-US" sz="4400" dirty="0" err="1"/>
              <a:t>الأمازون</a:t>
            </a:r>
            <a:r>
              <a:rPr lang="en-US" sz="4400" dirty="0"/>
              <a:t> </a:t>
            </a:r>
            <a:r>
              <a:rPr lang="en-US" sz="4400" dirty="0" err="1"/>
              <a:t>أو</a:t>
            </a:r>
            <a:r>
              <a:rPr lang="en-US" sz="4400" dirty="0"/>
              <a:t> </a:t>
            </a:r>
            <a:r>
              <a:rPr lang="en-US" sz="4400" dirty="0" err="1"/>
              <a:t>من</a:t>
            </a:r>
            <a:r>
              <a:rPr lang="en-US" sz="4400" dirty="0"/>
              <a:t> </a:t>
            </a:r>
            <a:r>
              <a:rPr lang="en-US" sz="4400" dirty="0" err="1"/>
              <a:t>الأدغال</a:t>
            </a:r>
            <a:r>
              <a:rPr lang="en-US" sz="4400" dirty="0"/>
              <a:t> </a:t>
            </a:r>
            <a:r>
              <a:rPr lang="en-US" sz="4400" dirty="0" err="1"/>
              <a:t>الأفريقية</a:t>
            </a:r>
            <a:r>
              <a:rPr lang="en-US" sz="4400" dirty="0"/>
              <a:t>، </a:t>
            </a:r>
            <a:r>
              <a:rPr lang="en-US" sz="4400" dirty="0" err="1"/>
              <a:t>بعالمهم</a:t>
            </a:r>
            <a:r>
              <a:rPr lang="en-US" sz="4400" dirty="0"/>
              <a:t> </a:t>
            </a:r>
            <a:r>
              <a:rPr lang="en-US" sz="4400" dirty="0" err="1"/>
              <a:t>الفكري</a:t>
            </a:r>
            <a:r>
              <a:rPr lang="en-US" sz="4400" dirty="0"/>
              <a:t> </a:t>
            </a:r>
            <a:r>
              <a:rPr lang="en-US" sz="4400" dirty="0" err="1"/>
              <a:t>المتواضع</a:t>
            </a:r>
            <a:r>
              <a:rPr lang="en-US" sz="4400" dirty="0"/>
              <a:t> </a:t>
            </a:r>
            <a:r>
              <a:rPr lang="en-US" sz="4400" dirty="0" err="1"/>
              <a:t>وبدائيتهم</a:t>
            </a:r>
            <a:r>
              <a:rPr lang="en-US" sz="4400" dirty="0"/>
              <a:t> </a:t>
            </a:r>
            <a:r>
              <a:rPr lang="en-US" sz="4400" dirty="0" err="1"/>
              <a:t>وقد</a:t>
            </a:r>
            <a:r>
              <a:rPr lang="en-US" sz="4400" dirty="0"/>
              <a:t> </a:t>
            </a:r>
            <a:r>
              <a:rPr lang="en-US" sz="4400" dirty="0" err="1"/>
              <a:t>تم</a:t>
            </a:r>
            <a:r>
              <a:rPr lang="en-US" sz="4400" dirty="0"/>
              <a:t> </a:t>
            </a:r>
            <a:r>
              <a:rPr lang="en-US" sz="4400" dirty="0" err="1"/>
              <a:t>نقلهم</a:t>
            </a:r>
            <a:r>
              <a:rPr lang="en-US" sz="4400" dirty="0"/>
              <a:t> </a:t>
            </a:r>
            <a:r>
              <a:rPr lang="en-US" sz="4400" dirty="0" err="1"/>
              <a:t>إلى</a:t>
            </a:r>
            <a:r>
              <a:rPr lang="en-US" sz="4400" dirty="0"/>
              <a:t> </a:t>
            </a:r>
            <a:r>
              <a:rPr lang="en-US" sz="4400" dirty="0" err="1"/>
              <a:t>ألمانيا</a:t>
            </a:r>
            <a:r>
              <a:rPr lang="en-US" sz="4400" dirty="0"/>
              <a:t>، </a:t>
            </a:r>
            <a:r>
              <a:rPr lang="en-US" sz="4400" dirty="0" err="1"/>
              <a:t>بينما</a:t>
            </a:r>
            <a:r>
              <a:rPr lang="en-US" sz="4400" dirty="0"/>
              <a:t> </a:t>
            </a:r>
            <a:r>
              <a:rPr lang="en-US" sz="4400" dirty="0" err="1"/>
              <a:t>نقل</a:t>
            </a:r>
            <a:r>
              <a:rPr lang="en-US" sz="4400" dirty="0"/>
              <a:t> </a:t>
            </a:r>
            <a:r>
              <a:rPr lang="en-US" sz="4400" dirty="0" err="1"/>
              <a:t>الشعب</a:t>
            </a:r>
            <a:r>
              <a:rPr lang="en-US" sz="4400" dirty="0"/>
              <a:t> </a:t>
            </a:r>
            <a:r>
              <a:rPr lang="en-US" sz="4400" dirty="0" err="1"/>
              <a:t>الألماني</a:t>
            </a:r>
            <a:r>
              <a:rPr lang="en-US" sz="4400" dirty="0"/>
              <a:t> </a:t>
            </a:r>
            <a:r>
              <a:rPr lang="en-US" sz="4400" dirty="0" err="1"/>
              <a:t>إلى</a:t>
            </a:r>
            <a:r>
              <a:rPr lang="en-US" sz="4400" dirty="0"/>
              <a:t> </a:t>
            </a:r>
            <a:r>
              <a:rPr lang="en-US" sz="4400" dirty="0" err="1"/>
              <a:t>أفريقيا</a:t>
            </a:r>
            <a:r>
              <a:rPr lang="en-US" sz="4400" dirty="0"/>
              <a:t> </a:t>
            </a:r>
            <a:r>
              <a:rPr lang="en-US" sz="4400" dirty="0" err="1"/>
              <a:t>أو</a:t>
            </a:r>
            <a:r>
              <a:rPr lang="en-US" sz="4400" dirty="0"/>
              <a:t> </a:t>
            </a:r>
            <a:r>
              <a:rPr lang="en-US" sz="4400" dirty="0" err="1"/>
              <a:t>إلى</a:t>
            </a:r>
            <a:r>
              <a:rPr lang="en-US" sz="4400" dirty="0"/>
              <a:t> </a:t>
            </a:r>
            <a:r>
              <a:rPr lang="en-US" sz="4400" dirty="0" err="1"/>
              <a:t>الأمازون</a:t>
            </a:r>
            <a:r>
              <a:rPr lang="en-US" sz="4400" dirty="0"/>
              <a:t>، </a:t>
            </a:r>
            <a:r>
              <a:rPr lang="en-US" sz="4400" dirty="0" err="1"/>
              <a:t>ماذا</a:t>
            </a:r>
            <a:r>
              <a:rPr lang="en-US" sz="4400" dirty="0"/>
              <a:t> </a:t>
            </a:r>
            <a:r>
              <a:rPr lang="en-US" sz="4400" dirty="0" err="1"/>
              <a:t>كان</a:t>
            </a:r>
            <a:r>
              <a:rPr lang="en-US" sz="4400" dirty="0"/>
              <a:t> </a:t>
            </a:r>
            <a:r>
              <a:rPr lang="en-US" sz="4400" dirty="0" err="1"/>
              <a:t>سيحدث</a:t>
            </a:r>
            <a:r>
              <a:rPr lang="en-US" sz="4400" dirty="0"/>
              <a:t> </a:t>
            </a:r>
            <a:r>
              <a:rPr lang="en-US" sz="4400" dirty="0" err="1"/>
              <a:t>حينها</a:t>
            </a:r>
            <a:r>
              <a:rPr lang="en-US" sz="4400" dirty="0"/>
              <a:t>؟ </a:t>
            </a:r>
            <a:r>
              <a:rPr lang="en-US" sz="4400" dirty="0" err="1"/>
              <a:t>الأمر</a:t>
            </a:r>
            <a:r>
              <a:rPr lang="en-US" sz="4400" dirty="0"/>
              <a:t> </a:t>
            </a:r>
            <a:r>
              <a:rPr lang="en-US" sz="4400" dirty="0" err="1"/>
              <a:t>سيدو</a:t>
            </a:r>
            <a:r>
              <a:rPr lang="en-US" sz="4400" dirty="0"/>
              <a:t> </a:t>
            </a:r>
            <a:r>
              <a:rPr lang="en-US" sz="4400" dirty="0" err="1"/>
              <a:t>واضحاً</a:t>
            </a:r>
            <a:r>
              <a:rPr lang="en-US" sz="4400" dirty="0"/>
              <a:t> </a:t>
            </a:r>
            <a:r>
              <a:rPr lang="en-US" sz="4400" dirty="0" err="1"/>
              <a:t>جلياً</a:t>
            </a:r>
            <a:r>
              <a:rPr lang="en-US" sz="4400" dirty="0"/>
              <a:t>، </a:t>
            </a:r>
            <a:r>
              <a:rPr lang="en-US" sz="4400" dirty="0" err="1"/>
              <a:t>وهو</a:t>
            </a:r>
            <a:r>
              <a:rPr lang="en-US" sz="4400" dirty="0"/>
              <a:t> </a:t>
            </a:r>
            <a:r>
              <a:rPr lang="en-US" sz="4400" dirty="0" err="1"/>
              <a:t>أن</a:t>
            </a:r>
            <a:r>
              <a:rPr lang="en-US" sz="4400" dirty="0"/>
              <a:t> </a:t>
            </a:r>
            <a:r>
              <a:rPr lang="en-US" sz="4400" dirty="0" err="1"/>
              <a:t>الألمان</a:t>
            </a:r>
            <a:r>
              <a:rPr lang="en-US" sz="4400" dirty="0"/>
              <a:t> </a:t>
            </a:r>
            <a:r>
              <a:rPr lang="en-US" sz="4400" dirty="0" err="1"/>
              <a:t>في</a:t>
            </a:r>
            <a:r>
              <a:rPr lang="en-US" sz="4400" dirty="0"/>
              <a:t> </a:t>
            </a:r>
            <a:r>
              <a:rPr lang="en-US" sz="4400" dirty="0" err="1"/>
              <a:t>هذه</a:t>
            </a:r>
            <a:r>
              <a:rPr lang="en-US" sz="4400" dirty="0"/>
              <a:t> </a:t>
            </a:r>
            <a:r>
              <a:rPr lang="en-US" sz="4400" dirty="0" err="1"/>
              <a:t>الحالة</a:t>
            </a:r>
            <a:r>
              <a:rPr lang="en-US" sz="4400" dirty="0"/>
              <a:t> </a:t>
            </a:r>
            <a:r>
              <a:rPr lang="en-US" sz="4400" dirty="0" err="1"/>
              <a:t>سيعمرون</a:t>
            </a:r>
            <a:r>
              <a:rPr lang="en-US" sz="4400" dirty="0"/>
              <a:t> </a:t>
            </a:r>
            <a:r>
              <a:rPr lang="en-US" sz="4400" dirty="0" err="1"/>
              <a:t>المناطق</a:t>
            </a:r>
            <a:r>
              <a:rPr lang="en-US" sz="4400" dirty="0"/>
              <a:t> </a:t>
            </a:r>
            <a:r>
              <a:rPr lang="en-US" sz="4400" dirty="0" err="1"/>
              <a:t>الأمازونية</a:t>
            </a:r>
            <a:r>
              <a:rPr lang="en-US" sz="4400" dirty="0"/>
              <a:t> </a:t>
            </a:r>
            <a:r>
              <a:rPr lang="en-US" sz="4400" dirty="0" err="1"/>
              <a:t>أو</a:t>
            </a:r>
            <a:r>
              <a:rPr lang="en-US" sz="4400" dirty="0"/>
              <a:t> </a:t>
            </a:r>
            <a:r>
              <a:rPr lang="en-US" sz="4400" dirty="0" err="1"/>
              <a:t>الأفريقية</a:t>
            </a:r>
            <a:r>
              <a:rPr lang="en-US" sz="4400" dirty="0"/>
              <a:t> </a:t>
            </a:r>
            <a:r>
              <a:rPr lang="en-US" sz="4400" dirty="0" err="1"/>
              <a:t>ويصلحونها</a:t>
            </a:r>
            <a:r>
              <a:rPr lang="en-US" sz="4400" dirty="0"/>
              <a:t>، </a:t>
            </a:r>
            <a:r>
              <a:rPr lang="en-US" sz="4400" dirty="0" err="1"/>
              <a:t>بينما</a:t>
            </a:r>
            <a:r>
              <a:rPr lang="en-US" sz="4400" dirty="0"/>
              <a:t> </a:t>
            </a:r>
            <a:r>
              <a:rPr lang="en-US" sz="4400" dirty="0" err="1"/>
              <a:t>ستُدمَّر</a:t>
            </a:r>
            <a:r>
              <a:rPr lang="en-US" sz="4400" dirty="0"/>
              <a:t> </a:t>
            </a:r>
            <a:r>
              <a:rPr lang="en-US" sz="4400" dirty="0" err="1"/>
              <a:t>ألمانيا</a:t>
            </a:r>
            <a:r>
              <a:rPr lang="en-US" sz="4400" dirty="0"/>
              <a:t> </a:t>
            </a:r>
            <a:r>
              <a:rPr lang="en-US" sz="4400" dirty="0" err="1"/>
              <a:t>ببنائها</a:t>
            </a:r>
            <a:r>
              <a:rPr lang="en-US" sz="4400" dirty="0"/>
              <a:t> </a:t>
            </a:r>
            <a:r>
              <a:rPr lang="en-US" sz="4400" dirty="0" err="1"/>
              <a:t>وحضارتها</a:t>
            </a:r>
            <a:r>
              <a:rPr lang="en-US" sz="4400" dirty="0"/>
              <a:t> </a:t>
            </a:r>
            <a:r>
              <a:rPr lang="en-US" sz="4400" dirty="0" err="1"/>
              <a:t>وشوارعها</a:t>
            </a:r>
            <a:r>
              <a:rPr lang="en-US" sz="4400" dirty="0"/>
              <a:t> </a:t>
            </a:r>
            <a:r>
              <a:rPr lang="en-US" sz="4400" dirty="0" err="1"/>
              <a:t>على</a:t>
            </a:r>
            <a:r>
              <a:rPr lang="en-US" sz="4400" dirty="0"/>
              <a:t> </a:t>
            </a:r>
            <a:r>
              <a:rPr lang="en-US" sz="4400" dirty="0" err="1"/>
              <a:t>يد</a:t>
            </a:r>
            <a:r>
              <a:rPr lang="en-US" sz="4400" dirty="0"/>
              <a:t> </a:t>
            </a:r>
            <a:r>
              <a:rPr lang="en-US" sz="4400" dirty="0" err="1"/>
              <a:t>القبائل</a:t>
            </a:r>
            <a:r>
              <a:rPr lang="en-US" sz="4400" dirty="0"/>
              <a:t> </a:t>
            </a:r>
            <a:r>
              <a:rPr lang="en-US" sz="4400" dirty="0" err="1"/>
              <a:t>البدائية</a:t>
            </a:r>
            <a:r>
              <a:rPr lang="en-US" sz="4400" dirty="0"/>
              <a:t>..</a:t>
            </a:r>
          </a:p>
          <a:p>
            <a:pPr algn="r"/>
            <a:r>
              <a:rPr lang="en-US" sz="4400" dirty="0" err="1"/>
              <a:t>أما</a:t>
            </a:r>
            <a:r>
              <a:rPr lang="en-US" sz="4400" dirty="0"/>
              <a:t> </a:t>
            </a:r>
            <a:r>
              <a:rPr lang="en-US" sz="4400" dirty="0" err="1"/>
              <a:t>الشاهد</a:t>
            </a:r>
            <a:r>
              <a:rPr lang="en-US" sz="4400" dirty="0"/>
              <a:t> </a:t>
            </a:r>
            <a:r>
              <a:rPr lang="en-US" sz="4400" dirty="0" err="1"/>
              <a:t>من</a:t>
            </a:r>
            <a:r>
              <a:rPr lang="en-US" sz="4400" dirty="0"/>
              <a:t> </a:t>
            </a:r>
            <a:r>
              <a:rPr lang="en-US" sz="4400" dirty="0" err="1"/>
              <a:t>هذه</a:t>
            </a:r>
            <a:r>
              <a:rPr lang="en-US" sz="4400" dirty="0"/>
              <a:t> </a:t>
            </a:r>
            <a:r>
              <a:rPr lang="en-US" sz="4400" dirty="0" err="1"/>
              <a:t>القصة</a:t>
            </a:r>
            <a:r>
              <a:rPr lang="en-US" sz="4400" dirty="0"/>
              <a:t> </a:t>
            </a:r>
            <a:r>
              <a:rPr lang="en-US" sz="4400" dirty="0" err="1"/>
              <a:t>فهو</a:t>
            </a:r>
            <a:r>
              <a:rPr lang="en-US" sz="4400" dirty="0"/>
              <a:t> </a:t>
            </a:r>
            <a:r>
              <a:rPr lang="en-US" sz="4400" dirty="0" err="1"/>
              <a:t>أن</a:t>
            </a:r>
            <a:r>
              <a:rPr lang="en-US" sz="4400" dirty="0"/>
              <a:t> </a:t>
            </a:r>
            <a:r>
              <a:rPr lang="en-US" sz="4400" dirty="0" err="1"/>
              <a:t>عالم</a:t>
            </a:r>
            <a:r>
              <a:rPr lang="en-US" sz="4400" dirty="0"/>
              <a:t> </a:t>
            </a:r>
            <a:r>
              <a:rPr lang="en-US" sz="4400" dirty="0" err="1"/>
              <a:t>الأفكار</a:t>
            </a:r>
            <a:r>
              <a:rPr lang="en-US" sz="4400" dirty="0"/>
              <a:t> </a:t>
            </a:r>
            <a:r>
              <a:rPr lang="en-US" sz="4400" dirty="0" err="1"/>
              <a:t>عندما</a:t>
            </a:r>
            <a:r>
              <a:rPr lang="en-US" sz="4400" dirty="0"/>
              <a:t> </a:t>
            </a:r>
            <a:r>
              <a:rPr lang="en-US" sz="4400" dirty="0" err="1"/>
              <a:t>يكون</a:t>
            </a:r>
            <a:r>
              <a:rPr lang="en-US" sz="4400" dirty="0"/>
              <a:t> </a:t>
            </a:r>
            <a:r>
              <a:rPr lang="en-US" sz="4400" dirty="0" err="1"/>
              <a:t>نامياً</a:t>
            </a:r>
            <a:r>
              <a:rPr lang="en-US" sz="4400" dirty="0"/>
              <a:t> </a:t>
            </a:r>
            <a:r>
              <a:rPr lang="en-US" sz="4400" dirty="0" err="1"/>
              <a:t>ومتطوراً</a:t>
            </a:r>
            <a:r>
              <a:rPr lang="en-US" sz="4400" dirty="0"/>
              <a:t> </a:t>
            </a:r>
            <a:r>
              <a:rPr lang="en-US" sz="4400" dirty="0" err="1"/>
              <a:t>ويحتوي</a:t>
            </a:r>
            <a:r>
              <a:rPr lang="en-US" sz="4400" dirty="0"/>
              <a:t> </a:t>
            </a:r>
            <a:r>
              <a:rPr lang="en-US" sz="4400" dirty="0" err="1"/>
              <a:t>على</a:t>
            </a:r>
            <a:r>
              <a:rPr lang="en-US" sz="4400" dirty="0"/>
              <a:t> </a:t>
            </a:r>
            <a:r>
              <a:rPr lang="en-US" sz="4400" dirty="0" err="1"/>
              <a:t>أفكار</a:t>
            </a:r>
            <a:r>
              <a:rPr lang="en-US" sz="4400" dirty="0"/>
              <a:t> </a:t>
            </a:r>
            <a:r>
              <a:rPr lang="en-US" sz="4400" dirty="0" err="1"/>
              <a:t>خصبة</a:t>
            </a:r>
            <a:r>
              <a:rPr lang="en-US" sz="4400" dirty="0"/>
              <a:t>، </a:t>
            </a:r>
            <a:r>
              <a:rPr lang="en-US" sz="4400" dirty="0" err="1"/>
              <a:t>يستطيع</a:t>
            </a:r>
            <a:r>
              <a:rPr lang="en-US" sz="4400" dirty="0"/>
              <a:t> </a:t>
            </a:r>
            <a:r>
              <a:rPr lang="en-US" sz="4400" dirty="0" err="1"/>
              <a:t>أن</a:t>
            </a:r>
            <a:r>
              <a:rPr lang="en-US" sz="4400" dirty="0"/>
              <a:t> </a:t>
            </a:r>
            <a:r>
              <a:rPr lang="en-US" sz="4400" dirty="0" err="1"/>
              <a:t>يخلق</a:t>
            </a:r>
            <a:r>
              <a:rPr lang="en-US" sz="4400" dirty="0"/>
              <a:t> </a:t>
            </a:r>
            <a:r>
              <a:rPr lang="en-US" sz="4400" dirty="0" err="1"/>
              <a:t>عالم</a:t>
            </a:r>
            <a:r>
              <a:rPr lang="en-US" sz="4400" dirty="0"/>
              <a:t> </a:t>
            </a:r>
            <a:r>
              <a:rPr lang="en-US" sz="4400" dirty="0" err="1"/>
              <a:t>الأشياء</a:t>
            </a:r>
            <a:r>
              <a:rPr lang="en-US" sz="4400" dirty="0"/>
              <a:t> </a:t>
            </a:r>
            <a:r>
              <a:rPr lang="en-US" sz="4400" dirty="0" err="1"/>
              <a:t>حوله</a:t>
            </a:r>
            <a:r>
              <a:rPr lang="en-US" sz="4400" dirty="0"/>
              <a:t>، </a:t>
            </a:r>
            <a:r>
              <a:rPr lang="en-US" sz="4400" dirty="0" err="1"/>
              <a:t>والعكس</a:t>
            </a:r>
            <a:r>
              <a:rPr lang="en-US" sz="4400" dirty="0"/>
              <a:t> </a:t>
            </a:r>
            <a:r>
              <a:rPr lang="en-US" sz="4400" dirty="0" err="1"/>
              <a:t>ليس</a:t>
            </a:r>
            <a:r>
              <a:rPr lang="en-US" sz="4400" dirty="0"/>
              <a:t> </a:t>
            </a:r>
            <a:r>
              <a:rPr lang="en-US" sz="4400" dirty="0" err="1"/>
              <a:t>بصحيح</a:t>
            </a:r>
            <a:r>
              <a:rPr lang="en-US" sz="4400" dirty="0"/>
              <a:t>. </a:t>
            </a:r>
            <a:r>
              <a:rPr lang="en-US" sz="4400" dirty="0" err="1"/>
              <a:t>فعالم</a:t>
            </a:r>
            <a:r>
              <a:rPr lang="en-US" sz="4400" dirty="0"/>
              <a:t> </a:t>
            </a:r>
            <a:r>
              <a:rPr lang="en-US" sz="4400" dirty="0" err="1"/>
              <a:t>الأشياء</a:t>
            </a:r>
            <a:r>
              <a:rPr lang="en-US" sz="4400" dirty="0"/>
              <a:t> </a:t>
            </a:r>
            <a:r>
              <a:rPr lang="en-US" sz="4400" dirty="0" err="1"/>
              <a:t>المتطور</a:t>
            </a:r>
            <a:r>
              <a:rPr lang="en-US" sz="4400" dirty="0"/>
              <a:t> </a:t>
            </a:r>
            <a:r>
              <a:rPr lang="en-US" sz="4400" dirty="0" err="1"/>
              <a:t>إذا</a:t>
            </a:r>
            <a:r>
              <a:rPr lang="en-US" sz="4400" dirty="0"/>
              <a:t> </a:t>
            </a:r>
            <a:r>
              <a:rPr lang="en-US" sz="4400" dirty="0" err="1"/>
              <a:t>لم</a:t>
            </a:r>
            <a:r>
              <a:rPr lang="en-US" sz="4400" dirty="0"/>
              <a:t> </a:t>
            </a:r>
            <a:r>
              <a:rPr lang="en-US" sz="4400" dirty="0" err="1"/>
              <a:t>يقابله</a:t>
            </a:r>
            <a:r>
              <a:rPr lang="en-US" sz="4400" dirty="0"/>
              <a:t> </a:t>
            </a:r>
            <a:r>
              <a:rPr lang="en-US" sz="4400" dirty="0" err="1"/>
              <a:t>عالم</a:t>
            </a:r>
            <a:r>
              <a:rPr lang="en-US" sz="4400" dirty="0"/>
              <a:t> </a:t>
            </a:r>
            <a:r>
              <a:rPr lang="en-US" sz="4400" dirty="0" err="1"/>
              <a:t>أفكار</a:t>
            </a:r>
            <a:r>
              <a:rPr lang="en-US" sz="4400" dirty="0"/>
              <a:t> </a:t>
            </a:r>
            <a:r>
              <a:rPr lang="en-US" sz="4400" dirty="0" err="1"/>
              <a:t>متطور</a:t>
            </a:r>
            <a:r>
              <a:rPr lang="en-US" sz="4400" dirty="0"/>
              <a:t> </a:t>
            </a:r>
            <a:r>
              <a:rPr lang="en-US" sz="4400" dirty="0" err="1"/>
              <a:t>يمكن</a:t>
            </a:r>
            <a:r>
              <a:rPr lang="en-US" sz="4400" dirty="0"/>
              <a:t> </a:t>
            </a:r>
            <a:r>
              <a:rPr lang="en-US" sz="4400" dirty="0" err="1"/>
              <a:t>أن</a:t>
            </a:r>
            <a:r>
              <a:rPr lang="en-US" sz="4400" dirty="0"/>
              <a:t> </a:t>
            </a:r>
            <a:r>
              <a:rPr lang="en-US" sz="4400" dirty="0" err="1"/>
              <a:t>يندمر</a:t>
            </a:r>
            <a:r>
              <a:rPr lang="en-US" sz="4400" dirty="0"/>
              <a:t> </a:t>
            </a:r>
            <a:r>
              <a:rPr lang="en-US" sz="4400" dirty="0" err="1"/>
              <a:t>تحت</a:t>
            </a:r>
            <a:r>
              <a:rPr lang="en-US" sz="4400" dirty="0"/>
              <a:t> </a:t>
            </a:r>
            <a:r>
              <a:rPr lang="en-US" sz="4400" dirty="0" err="1"/>
              <a:t>مطارق</a:t>
            </a:r>
            <a:r>
              <a:rPr lang="en-US" sz="4400" dirty="0"/>
              <a:t> </a:t>
            </a:r>
            <a:r>
              <a:rPr lang="en-US" sz="4400" dirty="0" err="1"/>
              <a:t>التخلف</a:t>
            </a:r>
            <a:r>
              <a:rPr lang="en-US" sz="4400" dirty="0"/>
              <a:t> </a:t>
            </a:r>
            <a:r>
              <a:rPr lang="en-US" sz="4400" dirty="0" err="1"/>
              <a:t>الفكري</a:t>
            </a:r>
            <a:r>
              <a:rPr lang="en-US" sz="4400" dirty="0"/>
              <a:t>. </a:t>
            </a:r>
            <a:r>
              <a:rPr lang="en-US" sz="4400" dirty="0" err="1"/>
              <a:t>والأمر</a:t>
            </a:r>
            <a:r>
              <a:rPr lang="en-US" sz="4400" dirty="0"/>
              <a:t> </a:t>
            </a:r>
            <a:r>
              <a:rPr lang="en-US" sz="4400" dirty="0" err="1"/>
              <a:t>بيّن</a:t>
            </a:r>
            <a:r>
              <a:rPr lang="en-US" sz="4400" dirty="0"/>
              <a:t> </a:t>
            </a:r>
            <a:r>
              <a:rPr lang="en-US" sz="4400" dirty="0" err="1"/>
              <a:t>وواضح</a:t>
            </a:r>
            <a:r>
              <a:rPr lang="en-US" sz="4400" dirty="0"/>
              <a:t> </a:t>
            </a:r>
            <a:r>
              <a:rPr lang="en-US" sz="4400" dirty="0" err="1"/>
              <a:t>وجلي</a:t>
            </a:r>
            <a:r>
              <a:rPr lang="en-US" sz="4400" dirty="0"/>
              <a:t>. </a:t>
            </a:r>
            <a:r>
              <a:rPr lang="en-US" sz="4400" dirty="0" err="1"/>
              <a:t>فعالم</a:t>
            </a:r>
            <a:r>
              <a:rPr lang="en-US" sz="4400" dirty="0"/>
              <a:t> </a:t>
            </a:r>
            <a:r>
              <a:rPr lang="en-US" sz="4400" dirty="0" err="1"/>
              <a:t>الأفكار</a:t>
            </a:r>
            <a:r>
              <a:rPr lang="en-US" sz="4400" dirty="0"/>
              <a:t> </a:t>
            </a:r>
            <a:r>
              <a:rPr lang="en-US" sz="4400" dirty="0" err="1"/>
              <a:t>يمثل</a:t>
            </a:r>
            <a:r>
              <a:rPr lang="en-US" sz="4400" dirty="0"/>
              <a:t> </a:t>
            </a:r>
            <a:r>
              <a:rPr lang="en-US" sz="4400" dirty="0" err="1"/>
              <a:t>الطبقة</a:t>
            </a:r>
            <a:r>
              <a:rPr lang="en-US" sz="4400" dirty="0"/>
              <a:t> </a:t>
            </a:r>
            <a:r>
              <a:rPr lang="en-US" sz="4400" dirty="0" err="1"/>
              <a:t>التي</a:t>
            </a:r>
            <a:r>
              <a:rPr lang="en-US" sz="4400" dirty="0"/>
              <a:t> </a:t>
            </a:r>
            <a:r>
              <a:rPr lang="en-US" sz="4400" dirty="0" err="1"/>
              <a:t>تتم</a:t>
            </a:r>
            <a:r>
              <a:rPr lang="en-US" sz="4400" dirty="0"/>
              <a:t> </a:t>
            </a:r>
            <a:r>
              <a:rPr lang="en-US" sz="4400" dirty="0" err="1"/>
              <a:t>فيها</a:t>
            </a:r>
            <a:r>
              <a:rPr lang="en-US" sz="4400" dirty="0"/>
              <a:t> </a:t>
            </a:r>
            <a:r>
              <a:rPr lang="en-US" sz="4400" dirty="0" err="1"/>
              <a:t>التحولات</a:t>
            </a:r>
            <a:r>
              <a:rPr lang="en-US" sz="4400" dirty="0"/>
              <a:t> </a:t>
            </a:r>
            <a:r>
              <a:rPr lang="en-US" sz="4400" dirty="0" err="1"/>
              <a:t>الكبرى</a:t>
            </a:r>
            <a:r>
              <a:rPr lang="en-US" sz="4400" dirty="0"/>
              <a:t> </a:t>
            </a:r>
            <a:r>
              <a:rPr lang="en-US" sz="4400" dirty="0" err="1"/>
              <a:t>أولاً</a:t>
            </a:r>
            <a:r>
              <a:rPr lang="en-US" sz="4400" dirty="0"/>
              <a:t>. </a:t>
            </a:r>
            <a:r>
              <a:rPr lang="en-US" sz="3300" dirty="0" err="1"/>
              <a:t>هذا</a:t>
            </a:r>
            <a:r>
              <a:rPr lang="en-US" sz="3300" dirty="0"/>
              <a:t> 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30900" y="571500"/>
            <a:ext cx="11887200" cy="16484600"/>
          </a:xfrm>
          <a:prstGeom prst="rect">
            <a:avLst/>
          </a:prstGeom>
        </p:spPr>
        <p:txBody>
          <a:bodyPr rtlCol="0" anchor="t"/>
          <a:lstStyle/>
          <a:p>
            <a:pPr algn="l"/>
            <a:endParaRPr lang="en-US" sz="1100" dirty="0"/>
          </a:p>
          <a:p>
            <a:pPr algn="r"/>
            <a:r>
              <a:rPr lang="en-US" sz="4400" dirty="0" err="1"/>
              <a:t>عند</a:t>
            </a:r>
            <a:r>
              <a:rPr lang="en-US" sz="4400" dirty="0"/>
              <a:t> </a:t>
            </a:r>
            <a:r>
              <a:rPr lang="en-US" sz="4400" dirty="0" err="1"/>
              <a:t>التجريد</a:t>
            </a:r>
            <a:r>
              <a:rPr lang="en-US" sz="4400" dirty="0"/>
              <a:t>، </a:t>
            </a:r>
            <a:r>
              <a:rPr lang="en-US" sz="4400" dirty="0" err="1"/>
              <a:t>أما</a:t>
            </a:r>
            <a:r>
              <a:rPr lang="en-US" sz="4400" dirty="0"/>
              <a:t> </a:t>
            </a:r>
            <a:r>
              <a:rPr lang="en-US" sz="4400" dirty="0" err="1"/>
              <a:t>في</a:t>
            </a:r>
            <a:r>
              <a:rPr lang="en-US" sz="4400" dirty="0"/>
              <a:t> </a:t>
            </a:r>
            <a:r>
              <a:rPr lang="en-US" sz="4400" dirty="0" err="1"/>
              <a:t>الواقع</a:t>
            </a:r>
            <a:r>
              <a:rPr lang="en-US" sz="4400" dirty="0"/>
              <a:t> </a:t>
            </a:r>
            <a:r>
              <a:rPr lang="en-US" sz="4400" dirty="0" err="1"/>
              <a:t>الحي</a:t>
            </a:r>
            <a:r>
              <a:rPr lang="en-US" sz="4400" dirty="0"/>
              <a:t> </a:t>
            </a:r>
            <a:r>
              <a:rPr lang="en-US" sz="4400" dirty="0" err="1"/>
              <a:t>فالعوامل</a:t>
            </a:r>
            <a:r>
              <a:rPr lang="en-US" sz="4400" dirty="0"/>
              <a:t> </a:t>
            </a:r>
            <a:r>
              <a:rPr lang="en-US" sz="4400" dirty="0" err="1"/>
              <a:t>الثلاثة</a:t>
            </a:r>
            <a:r>
              <a:rPr lang="en-US" sz="4400" dirty="0"/>
              <a:t> </a:t>
            </a:r>
            <a:r>
              <a:rPr lang="en-US" sz="4400" dirty="0" err="1"/>
              <a:t>تتفاعل</a:t>
            </a:r>
            <a:r>
              <a:rPr lang="en-US" sz="4400" dirty="0"/>
              <a:t> </a:t>
            </a:r>
            <a:r>
              <a:rPr lang="en-US" sz="4400" dirty="0" err="1"/>
              <a:t>بشكل</a:t>
            </a:r>
            <a:r>
              <a:rPr lang="en-US" sz="4400" dirty="0"/>
              <a:t> </a:t>
            </a:r>
            <a:r>
              <a:rPr lang="en-US" sz="4400" dirty="0" err="1"/>
              <a:t>دائري</a:t>
            </a:r>
            <a:r>
              <a:rPr lang="en-US" sz="4400" dirty="0"/>
              <a:t> </a:t>
            </a:r>
            <a:r>
              <a:rPr lang="en-US" sz="4400" dirty="0" err="1"/>
              <a:t>لا</a:t>
            </a:r>
            <a:r>
              <a:rPr lang="en-US" sz="4400" dirty="0"/>
              <a:t> </a:t>
            </a:r>
            <a:r>
              <a:rPr lang="en-US" sz="4400" dirty="0" err="1"/>
              <a:t>يتوقف</a:t>
            </a:r>
            <a:r>
              <a:rPr lang="en-US" sz="4400" dirty="0"/>
              <a:t>. </a:t>
            </a:r>
            <a:r>
              <a:rPr lang="en-US" sz="4400" dirty="0" err="1"/>
              <a:t>وهذا</a:t>
            </a:r>
            <a:r>
              <a:rPr lang="en-US" sz="4400" dirty="0"/>
              <a:t> </a:t>
            </a:r>
            <a:r>
              <a:rPr lang="en-US" sz="4400" dirty="0" err="1"/>
              <a:t>الشرح</a:t>
            </a:r>
            <a:r>
              <a:rPr lang="en-US" sz="4400" dirty="0"/>
              <a:t> </a:t>
            </a:r>
            <a:r>
              <a:rPr lang="en-US" sz="4400" dirty="0" err="1"/>
              <a:t>السابق</a:t>
            </a:r>
            <a:r>
              <a:rPr lang="en-US" sz="4400" dirty="0"/>
              <a:t> </a:t>
            </a:r>
            <a:r>
              <a:rPr lang="en-US" sz="4400" dirty="0" err="1"/>
              <a:t>هو</a:t>
            </a:r>
            <a:r>
              <a:rPr lang="en-US" sz="4400" dirty="0"/>
              <a:t> </a:t>
            </a:r>
            <a:r>
              <a:rPr lang="en-US" sz="4400" dirty="0" err="1"/>
              <a:t>محاولة</a:t>
            </a:r>
            <a:r>
              <a:rPr lang="en-US" sz="4400" dirty="0"/>
              <a:t> </a:t>
            </a:r>
            <a:r>
              <a:rPr lang="en-US" sz="4400" dirty="0" err="1"/>
              <a:t>لإيجاد</a:t>
            </a:r>
            <a:r>
              <a:rPr lang="en-US" sz="4400" dirty="0"/>
              <a:t> </a:t>
            </a:r>
            <a:r>
              <a:rPr lang="en-US" sz="4400" dirty="0" err="1"/>
              <a:t>أول</a:t>
            </a:r>
            <a:r>
              <a:rPr lang="en-US" sz="4400" dirty="0"/>
              <a:t> </a:t>
            </a:r>
            <a:r>
              <a:rPr lang="en-US" sz="4400" dirty="0" err="1"/>
              <a:t>الخيط</a:t>
            </a:r>
            <a:r>
              <a:rPr lang="en-US" sz="4400" dirty="0"/>
              <a:t>». </a:t>
            </a:r>
          </a:p>
          <a:p>
            <a:pPr algn="r"/>
            <a:r>
              <a:rPr lang="en-US" sz="4400" dirty="0"/>
              <a:t>  </a:t>
            </a:r>
          </a:p>
          <a:p>
            <a:pPr algn="r"/>
            <a:r>
              <a:rPr lang="en-US" sz="4400" dirty="0" err="1"/>
              <a:t>وهذا</a:t>
            </a:r>
            <a:r>
              <a:rPr lang="en-US" sz="4400" dirty="0"/>
              <a:t> </a:t>
            </a:r>
            <a:r>
              <a:rPr lang="en-US" sz="4400" dirty="0" err="1"/>
              <a:t>المثال</a:t>
            </a:r>
            <a:r>
              <a:rPr lang="en-US" sz="4400" dirty="0"/>
              <a:t> </a:t>
            </a:r>
            <a:r>
              <a:rPr lang="en-US" sz="4400" dirty="0" err="1"/>
              <a:t>لم</a:t>
            </a:r>
            <a:r>
              <a:rPr lang="en-US" sz="4400" dirty="0"/>
              <a:t> </a:t>
            </a:r>
            <a:r>
              <a:rPr lang="en-US" sz="4400" dirty="0" err="1"/>
              <a:t>يكن</a:t>
            </a:r>
            <a:r>
              <a:rPr lang="en-US" sz="4400" dirty="0"/>
              <a:t> </a:t>
            </a:r>
            <a:r>
              <a:rPr lang="en-US" sz="4400" dirty="0" err="1"/>
              <a:t>خيالياً</a:t>
            </a:r>
            <a:r>
              <a:rPr lang="en-US" sz="4400" dirty="0"/>
              <a:t>. </a:t>
            </a:r>
            <a:r>
              <a:rPr lang="en-US" sz="4400" dirty="0" err="1"/>
              <a:t>فلقد</a:t>
            </a:r>
            <a:r>
              <a:rPr lang="en-US" sz="4400" dirty="0"/>
              <a:t> </a:t>
            </a:r>
            <a:r>
              <a:rPr lang="en-US" sz="4400" dirty="0" err="1"/>
              <a:t>دمرت</a:t>
            </a:r>
            <a:r>
              <a:rPr lang="en-US" sz="4400" dirty="0"/>
              <a:t> </a:t>
            </a:r>
            <a:r>
              <a:rPr lang="en-US" sz="4400" dirty="0" err="1"/>
              <a:t>ألمانيا</a:t>
            </a:r>
            <a:r>
              <a:rPr lang="en-US" sz="4400" dirty="0"/>
              <a:t> </a:t>
            </a:r>
            <a:r>
              <a:rPr lang="en-US" sz="4400" dirty="0" err="1"/>
              <a:t>بالكامل</a:t>
            </a:r>
            <a:r>
              <a:rPr lang="en-US" sz="4400" dirty="0"/>
              <a:t> </a:t>
            </a:r>
            <a:r>
              <a:rPr lang="en-US" sz="4400" dirty="0" err="1"/>
              <a:t>بعد</a:t>
            </a:r>
            <a:r>
              <a:rPr lang="en-US" sz="4400" dirty="0"/>
              <a:t> </a:t>
            </a:r>
            <a:r>
              <a:rPr lang="en-US" sz="4400" dirty="0" err="1"/>
              <a:t>الحرب</a:t>
            </a:r>
            <a:r>
              <a:rPr lang="en-US" sz="4400" dirty="0"/>
              <a:t> </a:t>
            </a:r>
            <a:r>
              <a:rPr lang="en-US" sz="4400" dirty="0" err="1"/>
              <a:t>العالمية</a:t>
            </a:r>
            <a:r>
              <a:rPr lang="en-US" sz="4400" dirty="0"/>
              <a:t> </a:t>
            </a:r>
            <a:r>
              <a:rPr lang="en-US" sz="4400" dirty="0" err="1"/>
              <a:t>الثانية</a:t>
            </a:r>
            <a:r>
              <a:rPr lang="en-US" sz="4400" dirty="0"/>
              <a:t>. </a:t>
            </a:r>
            <a:r>
              <a:rPr lang="en-US" sz="4400" dirty="0" err="1"/>
              <a:t>ولم</a:t>
            </a:r>
            <a:r>
              <a:rPr lang="en-US" sz="4400" dirty="0"/>
              <a:t> </a:t>
            </a:r>
            <a:r>
              <a:rPr lang="en-US" sz="4400" dirty="0" err="1"/>
              <a:t>يبق</a:t>
            </a:r>
            <a:r>
              <a:rPr lang="en-US" sz="4400" dirty="0"/>
              <a:t> </a:t>
            </a:r>
            <a:r>
              <a:rPr lang="en-US" sz="4400" dirty="0" err="1"/>
              <a:t>إلا</a:t>
            </a:r>
            <a:r>
              <a:rPr lang="en-US" sz="4400" dirty="0"/>
              <a:t> </a:t>
            </a:r>
            <a:r>
              <a:rPr lang="en-US" sz="4400" dirty="0" err="1"/>
              <a:t>عالم</a:t>
            </a:r>
            <a:r>
              <a:rPr lang="en-US" sz="4400" dirty="0"/>
              <a:t> </a:t>
            </a:r>
            <a:r>
              <a:rPr lang="en-US" sz="4400" dirty="0" err="1"/>
              <a:t>الأفكار</a:t>
            </a:r>
            <a:r>
              <a:rPr lang="en-US" sz="4400" dirty="0"/>
              <a:t> </a:t>
            </a:r>
            <a:r>
              <a:rPr lang="en-US" sz="4400" dirty="0" err="1"/>
              <a:t>والنماذج</a:t>
            </a:r>
            <a:r>
              <a:rPr lang="en-US" sz="4400" dirty="0"/>
              <a:t> </a:t>
            </a:r>
            <a:r>
              <a:rPr lang="en-US" sz="4400" dirty="0" err="1"/>
              <a:t>المخزنة</a:t>
            </a:r>
            <a:r>
              <a:rPr lang="en-US" sz="4400" dirty="0"/>
              <a:t> </a:t>
            </a:r>
            <a:r>
              <a:rPr lang="en-US" sz="4400" dirty="0" err="1"/>
              <a:t>منه</a:t>
            </a:r>
            <a:r>
              <a:rPr lang="en-US" sz="4400" dirty="0"/>
              <a:t>. </a:t>
            </a:r>
            <a:r>
              <a:rPr lang="en-US" sz="4400" dirty="0" err="1"/>
              <a:t>فانطلقت</a:t>
            </a:r>
            <a:r>
              <a:rPr lang="en-US" sz="4400" dirty="0"/>
              <a:t> </a:t>
            </a:r>
            <a:r>
              <a:rPr lang="en-US" sz="4400" dirty="0" err="1"/>
              <a:t>ألمانيا</a:t>
            </a:r>
            <a:r>
              <a:rPr lang="en-US" sz="4400" dirty="0"/>
              <a:t> </a:t>
            </a:r>
            <a:r>
              <a:rPr lang="en-US" sz="4400" dirty="0" err="1"/>
              <a:t>لتعيد</a:t>
            </a:r>
            <a:r>
              <a:rPr lang="en-US" sz="4400" dirty="0"/>
              <a:t> </a:t>
            </a:r>
            <a:r>
              <a:rPr lang="en-US" sz="4400" dirty="0" err="1"/>
              <a:t>البناء</a:t>
            </a:r>
            <a:r>
              <a:rPr lang="en-US" sz="4400" dirty="0"/>
              <a:t>. </a:t>
            </a:r>
            <a:r>
              <a:rPr lang="en-US" sz="4400" dirty="0" err="1"/>
              <a:t>بينما</a:t>
            </a:r>
            <a:r>
              <a:rPr lang="en-US" sz="4400" dirty="0"/>
              <a:t> </a:t>
            </a:r>
            <a:r>
              <a:rPr lang="en-US" sz="4400" dirty="0" err="1"/>
              <a:t>لو</a:t>
            </a:r>
            <a:r>
              <a:rPr lang="en-US" sz="4400" dirty="0"/>
              <a:t> </a:t>
            </a:r>
            <a:r>
              <a:rPr lang="en-US" sz="4400" dirty="0" err="1"/>
              <a:t>نظرنا</a:t>
            </a:r>
            <a:r>
              <a:rPr lang="en-US" sz="4400" dirty="0"/>
              <a:t> </a:t>
            </a:r>
            <a:r>
              <a:rPr lang="en-US" sz="4400" dirty="0" err="1"/>
              <a:t>إلى</a:t>
            </a:r>
            <a:r>
              <a:rPr lang="en-US" sz="4400" dirty="0"/>
              <a:t> </a:t>
            </a:r>
            <a:r>
              <a:rPr lang="en-US" sz="4400" dirty="0" err="1"/>
              <a:t>شعوب</a:t>
            </a:r>
            <a:r>
              <a:rPr lang="en-US" sz="4400" dirty="0"/>
              <a:t> </a:t>
            </a:r>
            <a:r>
              <a:rPr lang="en-US" sz="4400" dirty="0" err="1"/>
              <a:t>لا</a:t>
            </a:r>
            <a:r>
              <a:rPr lang="en-US" sz="4400" dirty="0"/>
              <a:t> </a:t>
            </a:r>
            <a:r>
              <a:rPr lang="en-US" sz="4400" dirty="0" err="1"/>
              <a:t>تمتلك</a:t>
            </a:r>
            <a:r>
              <a:rPr lang="en-US" sz="4400" dirty="0"/>
              <a:t> </a:t>
            </a:r>
            <a:r>
              <a:rPr lang="en-US" sz="4400" dirty="0" err="1"/>
              <a:t>النماذج</a:t>
            </a:r>
            <a:r>
              <a:rPr lang="en-US" sz="4400" dirty="0"/>
              <a:t> </a:t>
            </a:r>
            <a:r>
              <a:rPr lang="en-US" sz="4400" dirty="0" err="1"/>
              <a:t>الذهنية</a:t>
            </a:r>
            <a:r>
              <a:rPr lang="en-US" sz="4400" dirty="0"/>
              <a:t> </a:t>
            </a:r>
            <a:r>
              <a:rPr lang="en-US" sz="4400" dirty="0" err="1"/>
              <a:t>المتقدمة</a:t>
            </a:r>
            <a:r>
              <a:rPr lang="en-US" sz="4400" dirty="0"/>
              <a:t> - </a:t>
            </a:r>
            <a:r>
              <a:rPr lang="en-US" sz="4400" dirty="0" err="1"/>
              <a:t>مثل</a:t>
            </a:r>
            <a:r>
              <a:rPr lang="en-US" sz="4400" dirty="0"/>
              <a:t> </a:t>
            </a:r>
            <a:r>
              <a:rPr lang="en-US" sz="4400" dirty="0" err="1"/>
              <a:t>شعب</a:t>
            </a:r>
            <a:r>
              <a:rPr lang="en-US" sz="4400" dirty="0"/>
              <a:t> </a:t>
            </a:r>
            <a:r>
              <a:rPr lang="en-US" sz="4400" dirty="0" err="1"/>
              <a:t>الأمازون</a:t>
            </a:r>
            <a:r>
              <a:rPr lang="en-US" sz="4400" dirty="0"/>
              <a:t> </a:t>
            </a:r>
            <a:r>
              <a:rPr lang="en-US" sz="4400" dirty="0" err="1"/>
              <a:t>وبعض</a:t>
            </a:r>
            <a:r>
              <a:rPr lang="en-US" sz="4400" dirty="0"/>
              <a:t> </a:t>
            </a:r>
            <a:r>
              <a:rPr lang="en-US" sz="4400" dirty="0" err="1"/>
              <a:t>شعوب</a:t>
            </a:r>
            <a:r>
              <a:rPr lang="en-US" sz="4400" dirty="0"/>
              <a:t> </a:t>
            </a:r>
            <a:r>
              <a:rPr lang="en-US" sz="4400" dirty="0" err="1"/>
              <a:t>أفريقيا</a:t>
            </a:r>
            <a:r>
              <a:rPr lang="en-US" sz="4400" dirty="0"/>
              <a:t>؛ </a:t>
            </a:r>
            <a:r>
              <a:rPr lang="en-US" sz="4400" dirty="0" err="1"/>
              <a:t>وطلب</a:t>
            </a:r>
            <a:r>
              <a:rPr lang="en-US" sz="4400" dirty="0"/>
              <a:t> </a:t>
            </a:r>
            <a:r>
              <a:rPr lang="en-US" sz="4400" dirty="0" err="1"/>
              <a:t>منها</a:t>
            </a:r>
            <a:r>
              <a:rPr lang="en-US" sz="4400" dirty="0"/>
              <a:t> </a:t>
            </a:r>
            <a:r>
              <a:rPr lang="en-US" sz="4400" dirty="0" err="1"/>
              <a:t>أن</a:t>
            </a:r>
            <a:r>
              <a:rPr lang="en-US" sz="4400" dirty="0"/>
              <a:t> </a:t>
            </a:r>
            <a:r>
              <a:rPr lang="en-US" sz="4400" dirty="0" err="1"/>
              <a:t>تعمر</a:t>
            </a:r>
            <a:r>
              <a:rPr lang="en-US" sz="4400" dirty="0"/>
              <a:t> </a:t>
            </a:r>
            <a:r>
              <a:rPr lang="en-US" sz="4400" dirty="0" err="1"/>
              <a:t>ألمانيا</a:t>
            </a:r>
            <a:r>
              <a:rPr lang="en-US" sz="4400" dirty="0"/>
              <a:t>، </a:t>
            </a:r>
            <a:r>
              <a:rPr lang="en-US" sz="4400" dirty="0" err="1"/>
              <a:t>سنجد</a:t>
            </a:r>
            <a:r>
              <a:rPr lang="en-US" sz="4400" dirty="0"/>
              <a:t> </a:t>
            </a:r>
            <a:r>
              <a:rPr lang="en-US" sz="4400" dirty="0" err="1"/>
              <a:t>أنها</a:t>
            </a:r>
            <a:r>
              <a:rPr lang="en-US" sz="4400" dirty="0"/>
              <a:t> </a:t>
            </a:r>
            <a:r>
              <a:rPr lang="en-US" sz="4400" dirty="0" err="1"/>
              <a:t>لا</a:t>
            </a:r>
            <a:r>
              <a:rPr lang="en-US" sz="4400" dirty="0"/>
              <a:t> </a:t>
            </a:r>
            <a:r>
              <a:rPr lang="en-US" sz="4400" dirty="0" err="1"/>
              <a:t>تستطيع</a:t>
            </a:r>
            <a:r>
              <a:rPr lang="en-US" sz="4400" dirty="0"/>
              <a:t> </a:t>
            </a:r>
            <a:r>
              <a:rPr lang="en-US" sz="4400" dirty="0" err="1"/>
              <a:t>إعادة</a:t>
            </a:r>
            <a:r>
              <a:rPr lang="en-US" sz="4400" dirty="0"/>
              <a:t> </a:t>
            </a:r>
            <a:r>
              <a:rPr lang="en-US" sz="4400" dirty="0" err="1"/>
              <a:t>بنائها</a:t>
            </a:r>
            <a:r>
              <a:rPr lang="en-US" sz="4400" dirty="0"/>
              <a:t>، </a:t>
            </a:r>
            <a:r>
              <a:rPr lang="en-US" sz="4400" dirty="0" err="1"/>
              <a:t>وليست</a:t>
            </a:r>
            <a:r>
              <a:rPr lang="en-US" sz="4400" dirty="0"/>
              <a:t> </a:t>
            </a:r>
            <a:r>
              <a:rPr lang="en-US" sz="4400" dirty="0" err="1"/>
              <a:t>النماذج</a:t>
            </a:r>
            <a:r>
              <a:rPr lang="en-US" sz="4400" dirty="0"/>
              <a:t> </a:t>
            </a:r>
            <a:r>
              <a:rPr lang="en-US" sz="4400" dirty="0" err="1"/>
              <a:t>البدائية</a:t>
            </a:r>
            <a:r>
              <a:rPr lang="en-US" sz="4400" dirty="0"/>
              <a:t> </a:t>
            </a:r>
            <a:r>
              <a:rPr lang="en-US" sz="4400" dirty="0" err="1"/>
              <a:t>التي</a:t>
            </a:r>
            <a:r>
              <a:rPr lang="en-US" sz="4400" dirty="0"/>
              <a:t> </a:t>
            </a:r>
            <a:r>
              <a:rPr lang="en-US" sz="4400" dirty="0" err="1"/>
              <a:t>كانت</a:t>
            </a:r>
            <a:r>
              <a:rPr lang="en-US" sz="4400" dirty="0"/>
              <a:t> </a:t>
            </a:r>
            <a:r>
              <a:rPr lang="en-US" sz="4400" dirty="0" err="1"/>
              <a:t>موجودة</a:t>
            </a:r>
            <a:r>
              <a:rPr lang="en-US" sz="4400" dirty="0"/>
              <a:t> </a:t>
            </a:r>
            <a:r>
              <a:rPr lang="en-US" sz="4400" dirty="0" err="1"/>
              <a:t>في</a:t>
            </a:r>
            <a:r>
              <a:rPr lang="en-US" sz="4400" dirty="0"/>
              <a:t> </a:t>
            </a:r>
            <a:r>
              <a:rPr lang="en-US" sz="4400" dirty="0" err="1"/>
              <a:t>أذهانها</a:t>
            </a:r>
            <a:r>
              <a:rPr lang="en-US" sz="4400" dirty="0"/>
              <a:t>.</a:t>
            </a:r>
          </a:p>
          <a:p>
            <a:pPr algn="r"/>
            <a:r>
              <a:rPr lang="en-US" sz="4400" dirty="0" err="1"/>
              <a:t>إن</a:t>
            </a:r>
            <a:r>
              <a:rPr lang="en-US" sz="4400" dirty="0"/>
              <a:t> </a:t>
            </a:r>
            <a:r>
              <a:rPr lang="en-US" sz="4400" dirty="0" err="1"/>
              <a:t>عالم</a:t>
            </a:r>
            <a:r>
              <a:rPr lang="en-US" sz="4400" dirty="0"/>
              <a:t> </a:t>
            </a:r>
            <a:r>
              <a:rPr lang="en-US" sz="4400" dirty="0" err="1"/>
              <a:t>الأفكار</a:t>
            </a:r>
            <a:r>
              <a:rPr lang="en-US" sz="4400" dirty="0"/>
              <a:t> </a:t>
            </a:r>
            <a:r>
              <a:rPr lang="en-US" sz="4400" dirty="0" err="1"/>
              <a:t>هو</a:t>
            </a:r>
            <a:r>
              <a:rPr lang="en-US" sz="4400" dirty="0"/>
              <a:t> </a:t>
            </a:r>
            <a:r>
              <a:rPr lang="en-US" sz="4400" dirty="0" err="1"/>
              <a:t>العالم</a:t>
            </a:r>
            <a:r>
              <a:rPr lang="en-US" sz="4400" dirty="0"/>
              <a:t> </a:t>
            </a:r>
            <a:r>
              <a:rPr lang="en-US" sz="4400" dirty="0" err="1"/>
              <a:t>الذي</a:t>
            </a:r>
            <a:r>
              <a:rPr lang="en-US" sz="4400" dirty="0"/>
              <a:t> </a:t>
            </a:r>
            <a:r>
              <a:rPr lang="en-US" sz="4400" dirty="0" err="1"/>
              <a:t>يجب</a:t>
            </a:r>
            <a:r>
              <a:rPr lang="en-US" sz="4400" dirty="0"/>
              <a:t> </a:t>
            </a:r>
            <a:r>
              <a:rPr lang="en-US" sz="4400" dirty="0" err="1"/>
              <a:t>أن</a:t>
            </a:r>
            <a:r>
              <a:rPr lang="en-US" sz="4400" dirty="0"/>
              <a:t> </a:t>
            </a:r>
            <a:r>
              <a:rPr lang="en-US" sz="4400" dirty="0" err="1"/>
              <a:t>تعالجه</a:t>
            </a:r>
            <a:r>
              <a:rPr lang="en-US" sz="4400" dirty="0"/>
              <a:t> </a:t>
            </a:r>
            <a:r>
              <a:rPr lang="en-US" sz="4400" dirty="0" err="1"/>
              <a:t>عملية</a:t>
            </a:r>
            <a:r>
              <a:rPr lang="en-US" sz="4400" dirty="0"/>
              <a:t> </a:t>
            </a:r>
            <a:r>
              <a:rPr lang="en-US" sz="4400" dirty="0" err="1"/>
              <a:t>النهضة</a:t>
            </a:r>
            <a:r>
              <a:rPr lang="en-US" sz="4400" dirty="0"/>
              <a:t> </a:t>
            </a:r>
            <a:r>
              <a:rPr lang="en-US" sz="4400" dirty="0" err="1"/>
              <a:t>ابتداءً</a:t>
            </a:r>
            <a:r>
              <a:rPr lang="en-US" sz="4400" dirty="0"/>
              <a:t>، </a:t>
            </a:r>
            <a:r>
              <a:rPr lang="en-US" sz="4400" dirty="0" err="1"/>
              <a:t>وهو</a:t>
            </a:r>
            <a:r>
              <a:rPr lang="en-US" sz="4400" dirty="0"/>
              <a:t> </a:t>
            </a:r>
            <a:r>
              <a:rPr lang="en-US" sz="4400" dirty="0" err="1"/>
              <a:t>يحتوي</a:t>
            </a:r>
            <a:r>
              <a:rPr lang="en-US" sz="4400" dirty="0"/>
              <a:t> </a:t>
            </a:r>
            <a:r>
              <a:rPr lang="en-US" sz="4400" dirty="0" err="1"/>
              <a:t>على</a:t>
            </a:r>
            <a:r>
              <a:rPr lang="en-US" sz="4400" dirty="0"/>
              <a:t> </a:t>
            </a:r>
            <a:r>
              <a:rPr lang="en-US" sz="4400" dirty="0" err="1"/>
              <a:t>أفكار</a:t>
            </a:r>
            <a:r>
              <a:rPr lang="en-US" sz="4400" dirty="0"/>
              <a:t> </a:t>
            </a:r>
            <a:r>
              <a:rPr lang="en-US" sz="4400" dirty="0" err="1"/>
              <a:t>حية</a:t>
            </a:r>
            <a:r>
              <a:rPr lang="en-US" sz="4400" dirty="0"/>
              <a:t> </a:t>
            </a:r>
            <a:r>
              <a:rPr lang="en-US" sz="4400" dirty="0" err="1"/>
              <a:t>وأفكار</a:t>
            </a:r>
            <a:r>
              <a:rPr lang="en-US" sz="4400" dirty="0"/>
              <a:t> </a:t>
            </a:r>
            <a:r>
              <a:rPr lang="en-US" sz="4400" dirty="0" err="1"/>
              <a:t>قاتلة</a:t>
            </a:r>
            <a:r>
              <a:rPr lang="en-US" sz="4400" dirty="0"/>
              <a:t> - </a:t>
            </a:r>
            <a:r>
              <a:rPr lang="en-US" sz="4400" dirty="0" err="1"/>
              <a:t>حسب</a:t>
            </a:r>
            <a:r>
              <a:rPr lang="en-US" sz="4400" dirty="0"/>
              <a:t> </a:t>
            </a:r>
            <a:r>
              <a:rPr lang="en-US" sz="4400" dirty="0" err="1"/>
              <a:t>ما</a:t>
            </a:r>
            <a:r>
              <a:rPr lang="en-US" sz="4400" dirty="0"/>
              <a:t> </a:t>
            </a:r>
            <a:r>
              <a:rPr lang="en-US" sz="4400" dirty="0" err="1"/>
              <a:t>يقول</a:t>
            </a:r>
            <a:r>
              <a:rPr lang="en-US" sz="4400" dirty="0"/>
              <a:t> </a:t>
            </a:r>
            <a:r>
              <a:rPr lang="en-US" sz="4400" dirty="0" err="1"/>
              <a:t>مالك</a:t>
            </a:r>
            <a:r>
              <a:rPr lang="en-US" sz="4400" dirty="0"/>
              <a:t> </a:t>
            </a:r>
            <a:r>
              <a:rPr lang="en-US" sz="4400" dirty="0" err="1"/>
              <a:t>بن</a:t>
            </a:r>
            <a:r>
              <a:rPr lang="en-US" sz="4400" dirty="0"/>
              <a:t> </a:t>
            </a:r>
            <a:r>
              <a:rPr lang="en-US" sz="4400" dirty="0" err="1"/>
              <a:t>نبي</a:t>
            </a:r>
            <a:r>
              <a:rPr lang="en-US" sz="4400" dirty="0"/>
              <a:t>. </a:t>
            </a:r>
            <a:r>
              <a:rPr lang="en-US" sz="4400" dirty="0" err="1"/>
              <a:t>وعندما</a:t>
            </a:r>
            <a:r>
              <a:rPr lang="en-US" sz="4400" dirty="0"/>
              <a:t> </a:t>
            </a:r>
            <a:r>
              <a:rPr lang="en-US" sz="4400" dirty="0" err="1"/>
              <a:t>نستقدم</a:t>
            </a:r>
            <a:r>
              <a:rPr lang="en-US" sz="4400" dirty="0"/>
              <a:t> </a:t>
            </a:r>
            <a:r>
              <a:rPr lang="en-US" sz="4400" dirty="0" err="1"/>
              <a:t>عالم</a:t>
            </a:r>
            <a:r>
              <a:rPr lang="en-US" sz="4400" dirty="0"/>
              <a:t> </a:t>
            </a:r>
            <a:r>
              <a:rPr lang="en-US" sz="4400" dirty="0" err="1"/>
              <a:t>الأفكار</a:t>
            </a:r>
            <a:r>
              <a:rPr lang="en-US" sz="4400" dirty="0"/>
              <a:t> </a:t>
            </a:r>
            <a:r>
              <a:rPr lang="en-US" sz="4400" dirty="0" err="1"/>
              <a:t>الحية</a:t>
            </a:r>
            <a:r>
              <a:rPr lang="en-US" sz="4400" dirty="0"/>
              <a:t> </a:t>
            </a:r>
            <a:r>
              <a:rPr lang="en-US" sz="4400" dirty="0" err="1"/>
              <a:t>وننقي</a:t>
            </a:r>
            <a:r>
              <a:rPr lang="en-US" sz="4400" dirty="0"/>
              <a:t> </a:t>
            </a:r>
            <a:r>
              <a:rPr lang="en-US" sz="4400" dirty="0" err="1"/>
              <a:t>منه</a:t>
            </a:r>
            <a:r>
              <a:rPr lang="en-US" sz="4400" dirty="0"/>
              <a:t> </a:t>
            </a:r>
            <a:r>
              <a:rPr lang="en-US" sz="4400" dirty="0" err="1"/>
              <a:t>عالم</a:t>
            </a:r>
            <a:r>
              <a:rPr lang="en-US" sz="4400" dirty="0"/>
              <a:t> </a:t>
            </a:r>
            <a:r>
              <a:rPr lang="en-US" sz="4400" dirty="0" err="1"/>
              <a:t>الأفكار</a:t>
            </a:r>
            <a:r>
              <a:rPr lang="en-US" sz="4400" dirty="0"/>
              <a:t> </a:t>
            </a:r>
            <a:r>
              <a:rPr lang="en-US" sz="4400" dirty="0" err="1"/>
              <a:t>الميتة</a:t>
            </a:r>
            <a:r>
              <a:rPr lang="en-US" sz="4400" dirty="0"/>
              <a:t>، </a:t>
            </a:r>
            <a:r>
              <a:rPr lang="en-US" sz="4400" dirty="0" err="1"/>
              <a:t>فإن</a:t>
            </a:r>
            <a:r>
              <a:rPr lang="en-US" sz="4400" dirty="0"/>
              <a:t> </a:t>
            </a:r>
            <a:r>
              <a:rPr lang="en-US" sz="4400" dirty="0" err="1"/>
              <a:t>الحياة</a:t>
            </a:r>
            <a:r>
              <a:rPr lang="en-US" sz="4400" dirty="0"/>
              <a:t> </a:t>
            </a:r>
            <a:r>
              <a:rPr lang="en-US" sz="4400" dirty="0" err="1"/>
              <a:t>تدب</a:t>
            </a:r>
            <a:r>
              <a:rPr lang="en-US" sz="4400" dirty="0"/>
              <a:t> </a:t>
            </a:r>
            <a:r>
              <a:rPr lang="en-US" sz="4400" dirty="0" err="1"/>
              <a:t>في</a:t>
            </a:r>
            <a:r>
              <a:rPr lang="en-US" sz="4400" dirty="0"/>
              <a:t> </a:t>
            </a:r>
            <a:r>
              <a:rPr lang="en-US" sz="4400" dirty="0" err="1"/>
              <a:t>المجتمعات</a:t>
            </a:r>
            <a:r>
              <a:rPr lang="en-US" sz="4400" dirty="0"/>
              <a:t>.</a:t>
            </a:r>
          </a:p>
          <a:p>
            <a:pPr algn="r"/>
            <a:r>
              <a:rPr lang="en-US" sz="4400" dirty="0" err="1"/>
              <a:t>فإذا</a:t>
            </a:r>
            <a:r>
              <a:rPr lang="en-US" sz="4400" dirty="0"/>
              <a:t> </a:t>
            </a:r>
            <a:r>
              <a:rPr lang="en-US" sz="4400" dirty="0" err="1"/>
              <a:t>زرعت</a:t>
            </a:r>
            <a:r>
              <a:rPr lang="en-US" sz="4400" dirty="0"/>
              <a:t> </a:t>
            </a:r>
            <a:r>
              <a:rPr lang="en-US" sz="4400" dirty="0" err="1"/>
              <a:t>في</a:t>
            </a:r>
            <a:r>
              <a:rPr lang="en-US" sz="4400" dirty="0"/>
              <a:t> </a:t>
            </a:r>
            <a:r>
              <a:rPr lang="en-US" sz="4400" dirty="0" err="1"/>
              <a:t>منظومة</a:t>
            </a:r>
            <a:r>
              <a:rPr lang="en-US" sz="4400" dirty="0"/>
              <a:t> </a:t>
            </a:r>
            <a:r>
              <a:rPr lang="en-US" sz="4400" dirty="0" err="1"/>
              <a:t>معينة</a:t>
            </a:r>
            <a:r>
              <a:rPr lang="en-US" sz="4400" dirty="0"/>
              <a:t> </a:t>
            </a:r>
            <a:r>
              <a:rPr lang="en-US" sz="4400" dirty="0" err="1"/>
              <a:t>قيم</a:t>
            </a:r>
            <a:r>
              <a:rPr lang="en-US" sz="4400" dirty="0"/>
              <a:t> </a:t>
            </a:r>
            <a:r>
              <a:rPr lang="en-US" sz="4400" dirty="0" err="1"/>
              <a:t>السكون</a:t>
            </a:r>
            <a:r>
              <a:rPr lang="en-US" sz="4400" dirty="0"/>
              <a:t> </a:t>
            </a:r>
            <a:r>
              <a:rPr lang="en-US" sz="4400" dirty="0" err="1"/>
              <a:t>والخضوع</a:t>
            </a:r>
            <a:r>
              <a:rPr lang="en-US" sz="4400" dirty="0"/>
              <a:t> </a:t>
            </a:r>
            <a:r>
              <a:rPr lang="en-US" sz="4400" dirty="0" err="1"/>
              <a:t>والذل</a:t>
            </a:r>
            <a:r>
              <a:rPr lang="en-US" sz="4400" dirty="0"/>
              <a:t> </a:t>
            </a:r>
            <a:r>
              <a:rPr lang="en-US" sz="4400" dirty="0" err="1"/>
              <a:t>والاستسلام</a:t>
            </a:r>
            <a:r>
              <a:rPr lang="en-US" sz="4400" dirty="0"/>
              <a:t>، </a:t>
            </a:r>
            <a:r>
              <a:rPr lang="en-US" sz="4400" dirty="0" err="1"/>
              <a:t>أو</a:t>
            </a:r>
            <a:r>
              <a:rPr lang="en-US" sz="4400" dirty="0"/>
              <a:t> </a:t>
            </a:r>
            <a:r>
              <a:rPr lang="en-US" sz="4400" dirty="0" err="1"/>
              <a:t>غذت</a:t>
            </a:r>
            <a:r>
              <a:rPr lang="en-US" sz="4400" dirty="0"/>
              <a:t> </a:t>
            </a:r>
            <a:r>
              <a:rPr lang="en-US" sz="4400" dirty="0" err="1"/>
              <a:t>أفكار</a:t>
            </a:r>
            <a:r>
              <a:rPr lang="en-US" sz="4400" dirty="0"/>
              <a:t> </a:t>
            </a:r>
            <a:r>
              <a:rPr lang="en-US" sz="4400" dirty="0" err="1"/>
              <a:t>استهلاكية</a:t>
            </a:r>
            <a:r>
              <a:rPr lang="en-US" sz="4400" dirty="0"/>
              <a:t> </a:t>
            </a:r>
            <a:r>
              <a:rPr lang="en-US" sz="4400" dirty="0" err="1"/>
              <a:t>تدعو</a:t>
            </a:r>
            <a:r>
              <a:rPr lang="en-US" sz="4400" dirty="0"/>
              <a:t> </a:t>
            </a:r>
            <a:r>
              <a:rPr lang="en-US" sz="4400" dirty="0" err="1"/>
              <a:t>للترف</a:t>
            </a:r>
            <a:r>
              <a:rPr lang="en-US" sz="4400" dirty="0"/>
              <a:t> </a:t>
            </a:r>
            <a:r>
              <a:rPr lang="en-US" sz="4400" dirty="0" err="1"/>
              <a:t>والنعيم</a:t>
            </a:r>
            <a:r>
              <a:rPr lang="en-US" sz="4400" dirty="0"/>
              <a:t> </a:t>
            </a:r>
            <a:r>
              <a:rPr lang="en-US" sz="4400" dirty="0" err="1"/>
              <a:t>في</a:t>
            </a:r>
            <a:r>
              <a:rPr lang="en-US" sz="4400" dirty="0"/>
              <a:t> </a:t>
            </a:r>
            <a:r>
              <a:rPr lang="en-US" sz="4400" dirty="0" err="1"/>
              <a:t>مجتمع</a:t>
            </a:r>
            <a:r>
              <a:rPr lang="en-US" sz="4400" dirty="0"/>
              <a:t> </a:t>
            </a:r>
            <a:r>
              <a:rPr lang="en-US" sz="4400" dirty="0" err="1"/>
              <a:t>ما</a:t>
            </a:r>
            <a:r>
              <a:rPr lang="en-US" sz="4400" dirty="0"/>
              <a:t>،  </a:t>
            </a:r>
            <a:r>
              <a:rPr lang="en-US" sz="4400" dirty="0" err="1"/>
              <a:t>فإنك</a:t>
            </a:r>
            <a:r>
              <a:rPr lang="en-US" sz="4400" dirty="0"/>
              <a:t> </a:t>
            </a:r>
            <a:r>
              <a:rPr lang="en-US" sz="4400" dirty="0" err="1"/>
              <a:t>تستطيع</a:t>
            </a:r>
            <a:r>
              <a:rPr lang="en-US" sz="4400" dirty="0"/>
              <a:t> </a:t>
            </a:r>
            <a:r>
              <a:rPr lang="en-US" sz="4400" dirty="0" err="1"/>
              <a:t>أن</a:t>
            </a:r>
            <a:r>
              <a:rPr lang="en-US" sz="4400" dirty="0"/>
              <a:t> </a:t>
            </a:r>
            <a:r>
              <a:rPr lang="en-US" sz="4400" dirty="0" err="1"/>
              <a:t>تقول</a:t>
            </a:r>
            <a:r>
              <a:rPr lang="en-US" sz="4400" dirty="0"/>
              <a:t> </a:t>
            </a:r>
            <a:r>
              <a:rPr lang="en-US" sz="4400" dirty="0" err="1"/>
              <a:t>أن</a:t>
            </a:r>
            <a:r>
              <a:rPr lang="en-US" sz="4400" dirty="0"/>
              <a:t> </a:t>
            </a:r>
            <a:r>
              <a:rPr lang="en-US" sz="4400" dirty="0" err="1"/>
              <a:t>هذا</a:t>
            </a:r>
            <a:r>
              <a:rPr lang="en-US" sz="4400" dirty="0"/>
              <a:t> </a:t>
            </a:r>
            <a:r>
              <a:rPr lang="en-US" sz="4400" dirty="0" err="1"/>
              <a:t>المجتمع</a:t>
            </a:r>
            <a:r>
              <a:rPr lang="en-US" sz="4400" dirty="0"/>
              <a:t> </a:t>
            </a:r>
            <a:r>
              <a:rPr lang="en-US" sz="4400" dirty="0" err="1"/>
              <a:t>آيل</a:t>
            </a:r>
            <a:r>
              <a:rPr lang="en-US" sz="4400" dirty="0"/>
              <a:t> </a:t>
            </a:r>
            <a:r>
              <a:rPr lang="en-US" sz="4400" dirty="0" err="1"/>
              <a:t>للانحدار</a:t>
            </a:r>
            <a:r>
              <a:rPr lang="en-US" sz="4400" dirty="0"/>
              <a:t>.</a:t>
            </a:r>
          </a:p>
          <a:p>
            <a:pPr algn="r"/>
            <a:r>
              <a:rPr lang="en-US" sz="4400" dirty="0" err="1"/>
              <a:t>وإذا</a:t>
            </a:r>
            <a:r>
              <a:rPr lang="en-US" sz="4400" dirty="0"/>
              <a:t> </a:t>
            </a:r>
            <a:r>
              <a:rPr lang="en-US" sz="4400" dirty="0" err="1"/>
              <a:t>أزيلت</a:t>
            </a:r>
            <a:r>
              <a:rPr lang="en-US" sz="4400" dirty="0"/>
              <a:t> </a:t>
            </a:r>
            <a:r>
              <a:rPr lang="en-US" sz="4400" dirty="0" err="1"/>
              <a:t>هذه</a:t>
            </a:r>
            <a:r>
              <a:rPr lang="en-US" sz="4400" dirty="0"/>
              <a:t> </a:t>
            </a:r>
            <a:r>
              <a:rPr lang="en-US" sz="4400" dirty="0" err="1"/>
              <a:t>الخشاش</a:t>
            </a:r>
            <a:r>
              <a:rPr lang="en-US" sz="4400" dirty="0"/>
              <a:t> </a:t>
            </a:r>
            <a:r>
              <a:rPr lang="en-US" sz="4400" dirty="0" err="1"/>
              <a:t>الضارة</a:t>
            </a:r>
            <a:r>
              <a:rPr lang="en-US" sz="4400" dirty="0"/>
              <a:t> </a:t>
            </a:r>
            <a:r>
              <a:rPr lang="en-US" sz="4400" dirty="0" err="1"/>
              <a:t>من</a:t>
            </a:r>
            <a:r>
              <a:rPr lang="en-US" sz="4400" dirty="0"/>
              <a:t> </a:t>
            </a:r>
            <a:r>
              <a:rPr lang="en-US" sz="4400" dirty="0" err="1"/>
              <a:t>الأفكار</a:t>
            </a:r>
            <a:r>
              <a:rPr lang="en-US" sz="4400" dirty="0"/>
              <a:t> </a:t>
            </a:r>
            <a:r>
              <a:rPr lang="en-US" sz="4400" dirty="0" err="1"/>
              <a:t>فما</a:t>
            </a:r>
            <a:r>
              <a:rPr lang="en-US" sz="4400" dirty="0"/>
              <a:t> </a:t>
            </a:r>
            <a:r>
              <a:rPr lang="en-US" sz="4400" dirty="0" err="1" smtClean="0"/>
              <a:t>المجتمع</a:t>
            </a:r>
            <a:r>
              <a:rPr lang="en-US" sz="4400" dirty="0" smtClean="0"/>
              <a:t> </a:t>
            </a:r>
            <a:r>
              <a:rPr lang="en-US" sz="4400" dirty="0" err="1" smtClean="0"/>
              <a:t>وتطور</a:t>
            </a:r>
            <a:r>
              <a:rPr lang="en-US" sz="4400" dirty="0" smtClean="0"/>
              <a:t> </a:t>
            </a:r>
            <a:endParaRPr lang="en-US" sz="4400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rek">
  <a:themeElements>
    <a:clrScheme name="Trek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Trek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Trek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12</TotalTime>
  <Words>634</Words>
  <Application>Microsoft Office PowerPoint</Application>
  <PresentationFormat>Custom</PresentationFormat>
  <Paragraphs>42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Trek</vt:lpstr>
      <vt:lpstr>Slide 1</vt:lpstr>
      <vt:lpstr>Slide 2</vt:lpstr>
      <vt:lpstr>Slide 3</vt:lpstr>
      <vt:lpstr>Slide 4</vt:lpstr>
      <vt:lpstr>Slide 5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cp:lastModifiedBy>d</cp:lastModifiedBy>
  <cp:revision>3</cp:revision>
  <dcterms:created xsi:type="dcterms:W3CDTF">2006-08-16T00:00:00Z</dcterms:created>
  <dcterms:modified xsi:type="dcterms:W3CDTF">2026-09-08T14:23:43Z</dcterms:modified>
</cp:coreProperties>
</file>