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58" r:id="rId5"/>
    <p:sldId id="260" r:id="rId6"/>
    <p:sldId id="261" r:id="rId7"/>
  </p:sldIdLst>
  <p:sldSz cx="23749000" cy="168021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-898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1310726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989542" y="11890858"/>
            <a:ext cx="21967825" cy="2994819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89542" y="9521190"/>
            <a:ext cx="21967825" cy="2240280"/>
          </a:xfrm>
        </p:spPr>
        <p:txBody>
          <a:bodyPr anchor="b"/>
          <a:lstStyle>
            <a:lvl1pPr marL="0" indent="0" algn="l">
              <a:buNone/>
              <a:defRPr sz="6100">
                <a:solidFill>
                  <a:schemeClr val="tx2">
                    <a:shade val="75000"/>
                  </a:schemeClr>
                </a:solidFill>
              </a:defRPr>
            </a:lvl1pPr>
            <a:lvl2pPr marL="1158591" indent="0" algn="ctr">
              <a:buNone/>
            </a:lvl2pPr>
            <a:lvl3pPr marL="2317181" indent="0" algn="ctr">
              <a:buNone/>
            </a:lvl3pPr>
            <a:lvl4pPr marL="3475772" indent="0" algn="ctr">
              <a:buNone/>
            </a:lvl4pPr>
            <a:lvl5pPr marL="4634362" indent="0" algn="ctr">
              <a:buNone/>
            </a:lvl5pPr>
            <a:lvl6pPr marL="5792953" indent="0" algn="ctr">
              <a:buNone/>
            </a:lvl6pPr>
            <a:lvl7pPr marL="6951543" indent="0" algn="ctr">
              <a:buNone/>
            </a:lvl7pPr>
            <a:lvl8pPr marL="8110134" indent="0" algn="ctr">
              <a:buNone/>
            </a:lvl8pPr>
            <a:lvl9pPr marL="9268724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21374100" y="15861182"/>
            <a:ext cx="1971167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9301692" y="186691"/>
            <a:ext cx="7520517" cy="707866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21374100" y="15861182"/>
            <a:ext cx="1971167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844001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989542" y="4107180"/>
            <a:ext cx="21967825" cy="2987040"/>
          </a:xfrm>
        </p:spPr>
        <p:txBody>
          <a:bodyPr anchor="b"/>
          <a:lstStyle>
            <a:lvl1pPr marL="0" indent="0" algn="r">
              <a:buNone/>
              <a:defRPr sz="51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4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41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3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68734" y="7220360"/>
            <a:ext cx="22561550" cy="2902821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783717" y="1120140"/>
            <a:ext cx="22561550" cy="206105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791634" y="3920490"/>
            <a:ext cx="10884958" cy="11574780"/>
          </a:xfrm>
        </p:spPr>
        <p:txBody>
          <a:bodyPr/>
          <a:lstStyle>
            <a:lvl1pPr>
              <a:defRPr sz="71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12072408" y="3920490"/>
            <a:ext cx="11280775" cy="11574780"/>
          </a:xfrm>
        </p:spPr>
        <p:txBody>
          <a:bodyPr/>
          <a:lstStyle>
            <a:lvl1pPr>
              <a:defRPr sz="7100"/>
            </a:lvl1pPr>
            <a:lvl2pPr>
              <a:defRPr sz="6100"/>
            </a:lvl2pPr>
            <a:lvl3pPr>
              <a:defRPr sz="5100"/>
            </a:lvl3pPr>
            <a:lvl4pPr>
              <a:defRPr sz="4600"/>
            </a:lvl4pPr>
            <a:lvl5pPr>
              <a:defRPr sz="4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791633" y="13254990"/>
            <a:ext cx="22363642" cy="2162493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730973" y="1633537"/>
            <a:ext cx="11143527" cy="1567417"/>
          </a:xfrm>
        </p:spPr>
        <p:txBody>
          <a:bodyPr anchor="ctr"/>
          <a:lstStyle>
            <a:lvl1pPr marL="0" indent="0">
              <a:buNone/>
              <a:defRPr sz="4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100" b="1"/>
            </a:lvl2pPr>
            <a:lvl3pPr>
              <a:buNone/>
              <a:defRPr sz="4600" b="1"/>
            </a:lvl3pPr>
            <a:lvl4pPr>
              <a:buNone/>
              <a:defRPr sz="4100" b="1"/>
            </a:lvl4pPr>
            <a:lvl5pPr>
              <a:buNone/>
              <a:defRPr sz="4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12064163" y="1633537"/>
            <a:ext cx="11147904" cy="1567417"/>
          </a:xfrm>
        </p:spPr>
        <p:txBody>
          <a:bodyPr anchor="ctr"/>
          <a:lstStyle>
            <a:lvl1pPr marL="0" indent="0">
              <a:buNone/>
              <a:defRPr sz="46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5100" b="1"/>
            </a:lvl2pPr>
            <a:lvl3pPr>
              <a:buNone/>
              <a:defRPr sz="4600" b="1"/>
            </a:lvl3pPr>
            <a:lvl4pPr>
              <a:buNone/>
              <a:defRPr sz="4100" b="1"/>
            </a:lvl4pPr>
            <a:lvl5pPr>
              <a:buNone/>
              <a:defRPr sz="41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730973" y="3224292"/>
            <a:ext cx="11143527" cy="9657319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12073785" y="3224292"/>
            <a:ext cx="11138281" cy="9657319"/>
          </a:xfrm>
        </p:spPr>
        <p:txBody>
          <a:bodyPr/>
          <a:lstStyle>
            <a:lvl1pPr>
              <a:defRPr sz="6100"/>
            </a:lvl1pPr>
            <a:lvl2pPr>
              <a:defRPr sz="5100"/>
            </a:lvl2pPr>
            <a:lvl3pPr>
              <a:defRPr sz="4600"/>
            </a:lvl3pPr>
            <a:lvl4pPr>
              <a:defRPr sz="4100"/>
            </a:lvl4pPr>
            <a:lvl5pPr>
              <a:defRPr sz="4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21374100" y="15868650"/>
            <a:ext cx="1979083" cy="6048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335881" y="14748511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783717" y="1120140"/>
            <a:ext cx="22561550" cy="206105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335881" y="14330338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1187450" y="13441680"/>
            <a:ext cx="21967825" cy="1275715"/>
          </a:xfrm>
        </p:spPr>
        <p:txBody>
          <a:bodyPr anchor="ctr"/>
          <a:lstStyle>
            <a:lvl1pPr algn="l">
              <a:buNone/>
              <a:defRPr sz="51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1187451" y="1493520"/>
            <a:ext cx="7813257" cy="11761470"/>
          </a:xfrm>
        </p:spPr>
        <p:txBody>
          <a:bodyPr/>
          <a:lstStyle>
            <a:lvl1pPr marL="0" indent="0">
              <a:buNone/>
              <a:defRPr sz="3500"/>
            </a:lvl1pPr>
            <a:lvl2pPr>
              <a:buNone/>
              <a:defRPr sz="3000"/>
            </a:lvl2pPr>
            <a:lvl3pPr>
              <a:buNone/>
              <a:defRPr sz="2500"/>
            </a:lvl3pPr>
            <a:lvl4pPr>
              <a:buNone/>
              <a:defRPr sz="2300"/>
            </a:lvl4pPr>
            <a:lvl5pPr>
              <a:buNone/>
              <a:defRPr sz="2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9285199" y="1493520"/>
            <a:ext cx="13870076" cy="11761470"/>
          </a:xfrm>
        </p:spPr>
        <p:txBody>
          <a:bodyPr/>
          <a:lstStyle>
            <a:lvl1pPr>
              <a:defRPr sz="8100"/>
            </a:lvl1pPr>
            <a:lvl2pPr>
              <a:defRPr sz="7100"/>
            </a:lvl2pPr>
            <a:lvl3pPr>
              <a:defRPr sz="6100"/>
            </a:lvl3pPr>
            <a:lvl4pPr>
              <a:defRPr sz="5100"/>
            </a:lvl4pPr>
            <a:lvl5pPr>
              <a:defRPr sz="51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9103783" y="1510753"/>
            <a:ext cx="13061950" cy="896112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81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989542" y="12234712"/>
            <a:ext cx="15238942" cy="1279606"/>
          </a:xfrm>
        </p:spPr>
        <p:txBody>
          <a:bodyPr anchor="ctr"/>
          <a:lstStyle>
            <a:lvl1pPr algn="l">
              <a:buNone/>
              <a:defRPr sz="51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989542" y="13556384"/>
            <a:ext cx="15238942" cy="1882458"/>
          </a:xfrm>
        </p:spPr>
        <p:txBody>
          <a:bodyPr lIns="278062" tIns="0"/>
          <a:lstStyle>
            <a:lvl1pPr marL="0" indent="0">
              <a:buNone/>
              <a:defRPr sz="3500"/>
            </a:lvl1pPr>
            <a:lvl2pPr>
              <a:defRPr sz="3000"/>
            </a:lvl2pPr>
            <a:lvl3pPr>
              <a:defRPr sz="2500"/>
            </a:lvl3pPr>
            <a:lvl4pPr>
              <a:defRPr sz="2300"/>
            </a:lvl4pPr>
            <a:lvl5pPr>
              <a:defRPr sz="23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811750" y="1345728"/>
            <a:ext cx="4749800" cy="14336236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87450" y="1345728"/>
            <a:ext cx="16228483" cy="1433623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335881" y="2574702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791633" y="3807698"/>
            <a:ext cx="22561550" cy="11088609"/>
          </a:xfrm>
          <a:prstGeom prst="rect">
            <a:avLst/>
          </a:prstGeom>
        </p:spPr>
        <p:txBody>
          <a:bodyPr vert="horz" lIns="231718" tIns="115859" rIns="231718" bIns="115859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16822208" y="186691"/>
            <a:ext cx="6530975" cy="707866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l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8114242" y="186691"/>
            <a:ext cx="8707967" cy="707866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r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21374100" y="15868651"/>
            <a:ext cx="1979083" cy="598964"/>
          </a:xfrm>
          <a:prstGeom prst="rect">
            <a:avLst/>
          </a:prstGeom>
        </p:spPr>
        <p:txBody>
          <a:bodyPr vert="horz" lIns="231718" tIns="115859" rIns="231718" bIns="115859"/>
          <a:lstStyle>
            <a:lvl1pPr algn="r" eaLnBrk="1" latinLnBrk="0" hangingPunct="1">
              <a:defRPr kumimoji="0" sz="30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791633" y="1120140"/>
            <a:ext cx="22561550" cy="2053590"/>
          </a:xfrm>
          <a:prstGeom prst="rect">
            <a:avLst/>
          </a:prstGeom>
        </p:spPr>
        <p:txBody>
          <a:bodyPr vert="horz" lIns="231718" tIns="115859" rIns="231718" bIns="115859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335881" y="2574702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335881" y="2592067"/>
            <a:ext cx="22413119" cy="5833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231718" tIns="115859" rIns="231718" bIns="115859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91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868943" indent="-868943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8100" kern="1200">
          <a:solidFill>
            <a:schemeClr val="tx2"/>
          </a:solidFill>
          <a:latin typeface="+mn-lt"/>
          <a:ea typeface="+mn-ea"/>
          <a:cs typeface="+mn-cs"/>
        </a:defRPr>
      </a:lvl1pPr>
      <a:lvl2pPr marL="1882710" indent="-724119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7100" kern="1200">
          <a:solidFill>
            <a:schemeClr val="tx2"/>
          </a:solidFill>
          <a:latin typeface="+mn-lt"/>
          <a:ea typeface="+mn-ea"/>
          <a:cs typeface="+mn-cs"/>
        </a:defRPr>
      </a:lvl2pPr>
      <a:lvl3pPr marL="2896476" indent="-579295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6100" kern="1200">
          <a:solidFill>
            <a:schemeClr val="tx2"/>
          </a:solidFill>
          <a:latin typeface="+mn-lt"/>
          <a:ea typeface="+mn-ea"/>
          <a:cs typeface="+mn-cs"/>
        </a:defRPr>
      </a:lvl3pPr>
      <a:lvl4pPr marL="4055067" indent="-579295" algn="r" rtl="1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5100" kern="1200">
          <a:solidFill>
            <a:schemeClr val="tx2"/>
          </a:solidFill>
          <a:latin typeface="+mn-lt"/>
          <a:ea typeface="+mn-ea"/>
          <a:cs typeface="+mn-cs"/>
        </a:defRPr>
      </a:lvl4pPr>
      <a:lvl5pPr marL="5213657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4600" kern="1200">
          <a:solidFill>
            <a:schemeClr val="tx2"/>
          </a:solidFill>
          <a:latin typeface="+mn-lt"/>
          <a:ea typeface="+mn-ea"/>
          <a:cs typeface="+mn-cs"/>
        </a:defRPr>
      </a:lvl5pPr>
      <a:lvl6pPr marL="6372248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4600" kern="1200">
          <a:solidFill>
            <a:schemeClr val="tx2"/>
          </a:solidFill>
          <a:latin typeface="+mn-lt"/>
          <a:ea typeface="+mn-ea"/>
          <a:cs typeface="+mn-cs"/>
        </a:defRPr>
      </a:lvl6pPr>
      <a:lvl7pPr marL="7530838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4100" kern="1200">
          <a:solidFill>
            <a:schemeClr val="tx2"/>
          </a:solidFill>
          <a:latin typeface="+mn-lt"/>
          <a:ea typeface="+mn-ea"/>
          <a:cs typeface="+mn-cs"/>
        </a:defRPr>
      </a:lvl7pPr>
      <a:lvl8pPr marL="8689429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41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9848019" indent="-579295" algn="r" rtl="1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35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1158591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2317181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347577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4634362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5792953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6951543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8110134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9268724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1231900"/>
            <a:ext cx="11887200" cy="158242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3300" dirty="0"/>
          </a:p>
        </p:txBody>
      </p:sp>
      <p:sp>
        <p:nvSpPr>
          <p:cNvPr id="3" name="Rectangle 2"/>
          <p:cNvSpPr/>
          <p:nvPr/>
        </p:nvSpPr>
        <p:spPr>
          <a:xfrm>
            <a:off x="4016320" y="3686142"/>
            <a:ext cx="157163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 rtl="1" fontAlgn="base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قسم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الفلسفة الاسلامية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فلسفة تاريخ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الكورس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الاول/المحاضرة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الخامسة                              عنوان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المحاضرة </a:t>
            </a:r>
            <a:r>
              <a:rPr lang="ar-IQ" sz="72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lang="ar-IQ" sz="7200" b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ابن خلدون</a:t>
            </a:r>
            <a:endParaRPr lang="en-US" sz="7200" dirty="0" smtClean="0">
              <a:latin typeface="Arial" pitchFamily="34" charset="0"/>
              <a:cs typeface="Arial" pitchFamily="34" charset="0"/>
            </a:endParaRPr>
          </a:p>
          <a:p>
            <a:pPr lvl="0" algn="r" rtl="1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ar-IQ" sz="7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المحاضر : م.د شيماء هاشم عذير</a:t>
            </a:r>
            <a:endParaRPr lang="ar-IQ" sz="7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37250" y="757184"/>
            <a:ext cx="15938570" cy="1160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400" dirty="0" smtClean="0"/>
          </a:p>
          <a:p>
            <a:pPr algn="r"/>
            <a:r>
              <a:rPr lang="en-US" sz="4400" dirty="0" err="1" smtClean="0"/>
              <a:t>ابن</a:t>
            </a:r>
            <a:r>
              <a:rPr lang="en-US" sz="4400" dirty="0" smtClean="0"/>
              <a:t> </a:t>
            </a:r>
            <a:r>
              <a:rPr lang="en-US" sz="4400" dirty="0" err="1" smtClean="0"/>
              <a:t>خلدون</a:t>
            </a:r>
            <a:r>
              <a:rPr lang="en-US" sz="4400" dirty="0" smtClean="0"/>
              <a:t> 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smtClean="0"/>
              <a:t>«</a:t>
            </a:r>
            <a:r>
              <a:rPr lang="en-US" sz="4400" dirty="0" err="1" smtClean="0"/>
              <a:t>هو</a:t>
            </a:r>
            <a:r>
              <a:rPr lang="en-US" sz="4400" dirty="0" smtClean="0"/>
              <a:t> </a:t>
            </a:r>
            <a:r>
              <a:rPr lang="en-US" sz="4400" dirty="0" err="1" smtClean="0"/>
              <a:t>عبد</a:t>
            </a:r>
            <a:r>
              <a:rPr lang="en-US" sz="4400" dirty="0" smtClean="0"/>
              <a:t> </a:t>
            </a:r>
            <a:r>
              <a:rPr lang="en-US" sz="4400" dirty="0" err="1" smtClean="0"/>
              <a:t>الرحمن</a:t>
            </a:r>
            <a:r>
              <a:rPr lang="en-US" sz="4400" dirty="0" smtClean="0"/>
              <a:t> </a:t>
            </a:r>
            <a:r>
              <a:rPr lang="en-US" sz="4400" dirty="0" err="1" smtClean="0"/>
              <a:t>بن</a:t>
            </a:r>
            <a:r>
              <a:rPr lang="en-US" sz="4400" dirty="0" smtClean="0"/>
              <a:t> </a:t>
            </a:r>
            <a:r>
              <a:rPr lang="en-US" sz="4400" dirty="0" err="1" smtClean="0"/>
              <a:t>محمد</a:t>
            </a:r>
            <a:r>
              <a:rPr lang="en-US" sz="4400" dirty="0" smtClean="0"/>
              <a:t> </a:t>
            </a:r>
            <a:r>
              <a:rPr lang="en-US" sz="4400" dirty="0" err="1" smtClean="0"/>
              <a:t>بن</a:t>
            </a:r>
            <a:r>
              <a:rPr lang="en-US" sz="4400" dirty="0" smtClean="0"/>
              <a:t> </a:t>
            </a:r>
            <a:r>
              <a:rPr lang="en-US" sz="4400" dirty="0" err="1" smtClean="0"/>
              <a:t>خلدون</a:t>
            </a:r>
            <a:r>
              <a:rPr lang="en-US" sz="4400" dirty="0" smtClean="0"/>
              <a:t> </a:t>
            </a:r>
            <a:r>
              <a:rPr lang="en-US" sz="4400" dirty="0" err="1" smtClean="0"/>
              <a:t>الحضرمي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التونسي</a:t>
            </a:r>
            <a:r>
              <a:rPr lang="en-US" sz="4400" dirty="0" smtClean="0"/>
              <a:t> (732-808 </a:t>
            </a:r>
            <a:r>
              <a:rPr lang="en-US" sz="4400" dirty="0" err="1" smtClean="0"/>
              <a:t>هجرية</a:t>
            </a:r>
            <a:r>
              <a:rPr lang="en-US" sz="4400" dirty="0" smtClean="0"/>
              <a:t>). </a:t>
            </a:r>
            <a:r>
              <a:rPr lang="en-US" sz="4400" dirty="0" err="1" smtClean="0"/>
              <a:t>أصله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حضر</a:t>
            </a:r>
            <a:r>
              <a:rPr lang="en-US" sz="4400" dirty="0" smtClean="0"/>
              <a:t> </a:t>
            </a:r>
            <a:r>
              <a:rPr lang="en-US" sz="4400" dirty="0" err="1" smtClean="0"/>
              <a:t>موت</a:t>
            </a:r>
            <a:r>
              <a:rPr lang="en-US" sz="4400" dirty="0" smtClean="0"/>
              <a:t>، </a:t>
            </a:r>
            <a:r>
              <a:rPr lang="en-US" sz="4400" dirty="0" err="1" smtClean="0"/>
              <a:t>ولكن</a:t>
            </a:r>
            <a:r>
              <a:rPr lang="en-US" sz="4400" dirty="0" smtClean="0"/>
              <a:t> </a:t>
            </a:r>
            <a:r>
              <a:rPr lang="en-US" sz="4400" dirty="0" err="1" smtClean="0"/>
              <a:t>أجداده</a:t>
            </a:r>
            <a:r>
              <a:rPr lang="en-US" sz="4400" dirty="0" smtClean="0"/>
              <a:t> </a:t>
            </a:r>
            <a:r>
              <a:rPr lang="en-US" sz="4400" dirty="0" err="1" smtClean="0"/>
              <a:t>نزحوا</a:t>
            </a:r>
            <a:r>
              <a:rPr lang="en-US" sz="4400" dirty="0" smtClean="0"/>
              <a:t>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</a:t>
            </a:r>
            <a:r>
              <a:rPr lang="en-US" sz="4400" dirty="0" err="1" smtClean="0"/>
              <a:t>بلاد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المغرب</a:t>
            </a:r>
            <a:r>
              <a:rPr lang="en-US" sz="4400" dirty="0" smtClean="0"/>
              <a:t> </a:t>
            </a:r>
            <a:r>
              <a:rPr lang="en-US" sz="4400" dirty="0" err="1" smtClean="0"/>
              <a:t>أثناء</a:t>
            </a:r>
            <a:r>
              <a:rPr lang="en-US" sz="4400" dirty="0" smtClean="0"/>
              <a:t> </a:t>
            </a:r>
            <a:r>
              <a:rPr lang="en-US" sz="4400" dirty="0" err="1" smtClean="0"/>
              <a:t>الفتح</a:t>
            </a:r>
            <a:r>
              <a:rPr lang="en-US" sz="4400" dirty="0" smtClean="0"/>
              <a:t> </a:t>
            </a:r>
            <a:r>
              <a:rPr lang="en-US" sz="4400" dirty="0" err="1" smtClean="0"/>
              <a:t>الإسلامي</a:t>
            </a:r>
            <a:r>
              <a:rPr lang="en-US" sz="4400" dirty="0" smtClean="0"/>
              <a:t> </a:t>
            </a:r>
            <a:r>
              <a:rPr lang="en-US" sz="4400" dirty="0" err="1" smtClean="0"/>
              <a:t>للأندلس</a:t>
            </a:r>
            <a:r>
              <a:rPr lang="en-US" sz="4400" dirty="0" smtClean="0"/>
              <a:t>، </a:t>
            </a:r>
            <a:r>
              <a:rPr lang="en-US" sz="4400" dirty="0" err="1" smtClean="0"/>
              <a:t>وولد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تونس</a:t>
            </a:r>
            <a:r>
              <a:rPr lang="en-US" sz="4400" dirty="0" smtClean="0"/>
              <a:t> </a:t>
            </a:r>
            <a:r>
              <a:rPr lang="en-US" sz="4400" dirty="0" err="1" smtClean="0"/>
              <a:t>عام</a:t>
            </a:r>
            <a:r>
              <a:rPr lang="en-US" sz="4400" dirty="0" smtClean="0"/>
              <a:t> 732 هـ </a:t>
            </a:r>
            <a:r>
              <a:rPr lang="en-US" sz="4400" dirty="0" err="1" smtClean="0"/>
              <a:t>الموافق</a:t>
            </a:r>
            <a:r>
              <a:rPr lang="en-US" sz="4400" dirty="0" smtClean="0"/>
              <a:t> 1332 م.</a:t>
            </a:r>
          </a:p>
          <a:p>
            <a:pPr algn="r"/>
            <a:r>
              <a:rPr lang="en-US" sz="4400" dirty="0" err="1" smtClean="0"/>
              <a:t>قضى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العشرين</a:t>
            </a:r>
            <a:r>
              <a:rPr lang="en-US" sz="4400" dirty="0" smtClean="0"/>
              <a:t> </a:t>
            </a:r>
            <a:r>
              <a:rPr lang="en-US" sz="4400" dirty="0" err="1" smtClean="0"/>
              <a:t>سنة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الأولى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عمره</a:t>
            </a:r>
            <a:r>
              <a:rPr lang="en-US" sz="4400" dirty="0" smtClean="0"/>
              <a:t> </a:t>
            </a:r>
            <a:r>
              <a:rPr lang="en-US" sz="4400" dirty="0" err="1" smtClean="0"/>
              <a:t>متعلماً</a:t>
            </a:r>
            <a:r>
              <a:rPr lang="en-US" sz="4400" dirty="0" smtClean="0"/>
              <a:t> </a:t>
            </a:r>
            <a:r>
              <a:rPr lang="en-US" sz="4400" dirty="0" err="1" smtClean="0"/>
              <a:t>للعلوم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الدينية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واللغوية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والفلسفية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والطبيعية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والرياضية</a:t>
            </a:r>
            <a:r>
              <a:rPr lang="en-US" sz="4400" dirty="0" smtClean="0"/>
              <a:t>. </a:t>
            </a:r>
            <a:r>
              <a:rPr lang="en-US" sz="4400" dirty="0" err="1" smtClean="0"/>
              <a:t>وقضى</a:t>
            </a:r>
            <a:r>
              <a:rPr lang="en-US" sz="4400" dirty="0" smtClean="0"/>
              <a:t> </a:t>
            </a:r>
            <a:r>
              <a:rPr lang="en-US" sz="4400" dirty="0" err="1" smtClean="0"/>
              <a:t>خمساً</a:t>
            </a:r>
            <a:r>
              <a:rPr lang="en-US" sz="4400" dirty="0" smtClean="0"/>
              <a:t> </a:t>
            </a:r>
            <a:r>
              <a:rPr lang="en-US" sz="4400" dirty="0" err="1" smtClean="0"/>
              <a:t>وعشرين</a:t>
            </a:r>
            <a:r>
              <a:rPr lang="en-US" sz="4400" dirty="0" smtClean="0"/>
              <a:t> </a:t>
            </a:r>
            <a:r>
              <a:rPr lang="en-US" sz="4400" dirty="0" err="1" smtClean="0"/>
              <a:t>سنة</a:t>
            </a:r>
            <a:r>
              <a:rPr lang="en-US" sz="4400" dirty="0" smtClean="0"/>
              <a:t> </a:t>
            </a:r>
            <a:r>
              <a:rPr lang="en-US" sz="4400" dirty="0" err="1" smtClean="0"/>
              <a:t>أخرى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عمره</a:t>
            </a:r>
            <a:r>
              <a:rPr lang="en-US" sz="4400" dirty="0" smtClean="0"/>
              <a:t> </a:t>
            </a:r>
            <a:r>
              <a:rPr lang="en-US" sz="4400" dirty="0" err="1" smtClean="0"/>
              <a:t>موظفاً</a:t>
            </a:r>
            <a:r>
              <a:rPr lang="en-US" sz="4400" dirty="0" smtClean="0"/>
              <a:t> </a:t>
            </a:r>
            <a:r>
              <a:rPr lang="en-US" sz="4400" dirty="0" err="1" smtClean="0"/>
              <a:t>حكومياً</a:t>
            </a:r>
            <a:r>
              <a:rPr lang="en-US" sz="4400" dirty="0" smtClean="0"/>
              <a:t> </a:t>
            </a:r>
            <a:r>
              <a:rPr lang="en-US" sz="4400" dirty="0" err="1" smtClean="0"/>
              <a:t>بدول</a:t>
            </a:r>
            <a:r>
              <a:rPr lang="en-US" sz="4400" dirty="0" smtClean="0"/>
              <a:t> </a:t>
            </a:r>
            <a:r>
              <a:rPr lang="en-US" sz="4400" dirty="0" err="1" smtClean="0"/>
              <a:t>شمال</a:t>
            </a:r>
            <a:r>
              <a:rPr lang="en-US" sz="4400" dirty="0" smtClean="0"/>
              <a:t> </a:t>
            </a:r>
            <a:r>
              <a:rPr lang="en-US" sz="4400" dirty="0" err="1" smtClean="0"/>
              <a:t>أفريقيا</a:t>
            </a:r>
            <a:r>
              <a:rPr lang="en-US" sz="4400" dirty="0" smtClean="0"/>
              <a:t>، </a:t>
            </a:r>
            <a:r>
              <a:rPr lang="en-US" sz="4400" dirty="0" err="1" smtClean="0"/>
              <a:t>وكانت</a:t>
            </a:r>
            <a:r>
              <a:rPr lang="en-US" sz="4400" dirty="0" smtClean="0"/>
              <a:t> </a:t>
            </a:r>
            <a:r>
              <a:rPr lang="en-US" sz="4400" dirty="0" err="1" smtClean="0"/>
              <a:t>هذه</a:t>
            </a:r>
            <a:r>
              <a:rPr lang="en-US" sz="4400" dirty="0" smtClean="0"/>
              <a:t> </a:t>
            </a:r>
            <a:r>
              <a:rPr lang="en-US" sz="4400" dirty="0" err="1" smtClean="0"/>
              <a:t>الفترة</a:t>
            </a:r>
            <a:r>
              <a:rPr lang="en-US" sz="4400" dirty="0" smtClean="0"/>
              <a:t> </a:t>
            </a:r>
            <a:r>
              <a:rPr lang="en-US" sz="4400" dirty="0" err="1" smtClean="0"/>
              <a:t>فترة</a:t>
            </a:r>
            <a:r>
              <a:rPr lang="en-US" sz="4400" dirty="0" smtClean="0"/>
              <a:t> </a:t>
            </a:r>
            <a:r>
              <a:rPr lang="en-US" sz="4400" dirty="0" err="1" smtClean="0"/>
              <a:t>اضطراب</a:t>
            </a:r>
            <a:r>
              <a:rPr lang="en-US" sz="4400" dirty="0" smtClean="0"/>
              <a:t> </a:t>
            </a:r>
            <a:r>
              <a:rPr lang="en-US" sz="4400" dirty="0" err="1" smtClean="0"/>
              <a:t>سياسي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عام</a:t>
            </a:r>
            <a:r>
              <a:rPr lang="en-US" sz="4400" dirty="0" smtClean="0"/>
              <a:t> 1350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1374 م. </a:t>
            </a:r>
            <a:r>
              <a:rPr lang="en-US" sz="4400" dirty="0" err="1" smtClean="0"/>
              <a:t>ثم</a:t>
            </a:r>
            <a:r>
              <a:rPr lang="en-US" sz="4400" dirty="0" smtClean="0"/>
              <a:t> </a:t>
            </a:r>
            <a:r>
              <a:rPr lang="en-US" sz="4400" dirty="0" err="1" smtClean="0"/>
              <a:t>عاش</a:t>
            </a:r>
            <a:r>
              <a:rPr lang="en-US" sz="4400" dirty="0" smtClean="0"/>
              <a:t> </a:t>
            </a:r>
            <a:r>
              <a:rPr lang="en-US" sz="4400" dirty="0" err="1" smtClean="0"/>
              <a:t>أربعاً</a:t>
            </a:r>
            <a:r>
              <a:rPr lang="en-US" sz="4400" dirty="0" smtClean="0"/>
              <a:t> </a:t>
            </a:r>
            <a:r>
              <a:rPr lang="en-US" sz="4400" dirty="0" err="1" smtClean="0"/>
              <a:t>وعشرين</a:t>
            </a:r>
            <a:r>
              <a:rPr lang="en-US" sz="4400" dirty="0" smtClean="0"/>
              <a:t> </a:t>
            </a:r>
            <a:r>
              <a:rPr lang="en-US" sz="4400" dirty="0" err="1" smtClean="0"/>
              <a:t>سنة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القاهرة</a:t>
            </a:r>
            <a:r>
              <a:rPr lang="en-US" sz="4400" dirty="0" smtClean="0"/>
              <a:t> </a:t>
            </a:r>
            <a:r>
              <a:rPr lang="en-US" sz="4400" dirty="0" err="1" smtClean="0"/>
              <a:t>معلماً</a:t>
            </a:r>
            <a:r>
              <a:rPr lang="en-US" sz="4400" dirty="0" smtClean="0"/>
              <a:t> </a:t>
            </a:r>
            <a:r>
              <a:rPr lang="en-US" sz="4400" dirty="0" err="1" smtClean="0"/>
              <a:t>وقاضياً</a:t>
            </a:r>
            <a:r>
              <a:rPr lang="en-US" sz="4400" dirty="0" smtClean="0"/>
              <a:t> </a:t>
            </a:r>
            <a:r>
              <a:rPr lang="en-US" sz="4400" dirty="0" err="1" smtClean="0"/>
              <a:t>ومؤلفاً</a:t>
            </a:r>
            <a:r>
              <a:rPr lang="en-US" sz="4400" dirty="0" smtClean="0"/>
              <a:t>. </a:t>
            </a:r>
            <a:r>
              <a:rPr lang="en-US" sz="4400" dirty="0" err="1" smtClean="0"/>
              <a:t>ووافته</a:t>
            </a:r>
            <a:r>
              <a:rPr lang="en-US" sz="4400" dirty="0" smtClean="0"/>
              <a:t> </a:t>
            </a:r>
            <a:r>
              <a:rPr lang="en-US" sz="4400" dirty="0" err="1" smtClean="0"/>
              <a:t>المنية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القاهرة</a:t>
            </a:r>
            <a:r>
              <a:rPr lang="en-US" sz="4400" dirty="0" smtClean="0"/>
              <a:t> </a:t>
            </a:r>
            <a:r>
              <a:rPr lang="en-US" sz="4400" dirty="0" err="1" smtClean="0"/>
              <a:t>عام</a:t>
            </a:r>
            <a:r>
              <a:rPr lang="en-US" sz="4400" dirty="0" smtClean="0"/>
              <a:t> 808هـ </a:t>
            </a:r>
            <a:r>
              <a:rPr lang="en-US" sz="4400" dirty="0" err="1" smtClean="0"/>
              <a:t>الموافق</a:t>
            </a:r>
            <a:r>
              <a:rPr lang="en-US" sz="4400" dirty="0" smtClean="0"/>
              <a:t> 1406م.</a:t>
            </a:r>
          </a:p>
          <a:p>
            <a:pPr algn="r"/>
            <a:r>
              <a:rPr lang="en-US" sz="4400" dirty="0" err="1" smtClean="0"/>
              <a:t>وقد</a:t>
            </a:r>
            <a:r>
              <a:rPr lang="en-US" sz="4400" dirty="0" smtClean="0"/>
              <a:t> </a:t>
            </a:r>
            <a:r>
              <a:rPr lang="en-US" sz="4400" dirty="0" err="1" smtClean="0"/>
              <a:t>نشأ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بيت</a:t>
            </a:r>
            <a:r>
              <a:rPr lang="en-US" sz="4400" dirty="0" smtClean="0"/>
              <a:t> </a:t>
            </a:r>
            <a:r>
              <a:rPr lang="en-US" sz="4400" dirty="0" err="1" smtClean="0"/>
              <a:t>علم</a:t>
            </a:r>
            <a:r>
              <a:rPr lang="en-US" sz="4400" dirty="0" smtClean="0"/>
              <a:t> </a:t>
            </a:r>
            <a:r>
              <a:rPr lang="en-US" sz="4400" dirty="0" err="1" smtClean="0"/>
              <a:t>ودين</a:t>
            </a:r>
            <a:r>
              <a:rPr lang="en-US" sz="4400" dirty="0" smtClean="0"/>
              <a:t>، </a:t>
            </a:r>
            <a:r>
              <a:rPr lang="en-US" sz="4400" dirty="0" err="1" smtClean="0"/>
              <a:t>فكان</a:t>
            </a:r>
            <a:r>
              <a:rPr lang="en-US" sz="4400" dirty="0" smtClean="0"/>
              <a:t> </a:t>
            </a:r>
            <a:r>
              <a:rPr lang="en-US" sz="4400" dirty="0" err="1" smtClean="0"/>
              <a:t>أبوه</a:t>
            </a:r>
            <a:r>
              <a:rPr lang="en-US" sz="4400" dirty="0" smtClean="0"/>
              <a:t> </a:t>
            </a:r>
            <a:r>
              <a:rPr lang="en-US" sz="4400" dirty="0" err="1" smtClean="0"/>
              <a:t>معلمه</a:t>
            </a:r>
            <a:r>
              <a:rPr lang="en-US" sz="4400" dirty="0" smtClean="0"/>
              <a:t> </a:t>
            </a:r>
            <a:r>
              <a:rPr lang="en-US" sz="4400" dirty="0" err="1" smtClean="0"/>
              <a:t>الأول</a:t>
            </a:r>
            <a:r>
              <a:rPr lang="en-US" sz="4400" dirty="0" smtClean="0"/>
              <a:t>، </a:t>
            </a:r>
            <a:r>
              <a:rPr lang="en-US" sz="4400" dirty="0" err="1" smtClean="0"/>
              <a:t>ثم</a:t>
            </a:r>
            <a:r>
              <a:rPr lang="en-US" sz="4400" dirty="0" smtClean="0"/>
              <a:t> </a:t>
            </a:r>
            <a:r>
              <a:rPr lang="en-US" sz="4400" dirty="0" err="1" smtClean="0"/>
              <a:t>تلمذ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يد</a:t>
            </a:r>
            <a:r>
              <a:rPr lang="en-US" sz="4400" dirty="0" smtClean="0"/>
              <a:t> </a:t>
            </a:r>
            <a:r>
              <a:rPr lang="en-US" sz="4400" dirty="0" err="1" smtClean="0"/>
              <a:t>مجموعة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العلماء</a:t>
            </a:r>
            <a:r>
              <a:rPr lang="en-US" sz="4400" dirty="0" smtClean="0"/>
              <a:t> </a:t>
            </a:r>
            <a:r>
              <a:rPr lang="en-US" sz="4400" dirty="0" err="1" smtClean="0"/>
              <a:t>حتى</a:t>
            </a:r>
            <a:r>
              <a:rPr lang="en-US" sz="4400" dirty="0" smtClean="0"/>
              <a:t> </a:t>
            </a:r>
            <a:r>
              <a:rPr lang="en-US" sz="4400" dirty="0" err="1" smtClean="0"/>
              <a:t>صارت</a:t>
            </a:r>
            <a:r>
              <a:rPr lang="en-US" sz="4400" dirty="0" smtClean="0"/>
              <a:t> </a:t>
            </a:r>
            <a:r>
              <a:rPr lang="en-US" sz="4400" dirty="0" err="1" smtClean="0"/>
              <a:t>ثقافته</a:t>
            </a:r>
            <a:r>
              <a:rPr lang="en-US" sz="4400" dirty="0" smtClean="0"/>
              <a:t> </a:t>
            </a:r>
            <a:r>
              <a:rPr lang="en-US" sz="4400" dirty="0" err="1" smtClean="0"/>
              <a:t>موسوعية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err="1" smtClean="0"/>
              <a:t>واستهواه</a:t>
            </a:r>
            <a:r>
              <a:rPr lang="en-US" sz="4400" dirty="0" smtClean="0"/>
              <a:t> </a:t>
            </a:r>
            <a:r>
              <a:rPr lang="en-US" sz="4400" dirty="0" err="1" smtClean="0"/>
              <a:t>العمل</a:t>
            </a:r>
            <a:r>
              <a:rPr lang="en-US" sz="4400" dirty="0" smtClean="0"/>
              <a:t> </a:t>
            </a:r>
            <a:r>
              <a:rPr lang="en-US" sz="4400" dirty="0" err="1" smtClean="0"/>
              <a:t>السياسي</a:t>
            </a:r>
            <a:r>
              <a:rPr lang="en-US" sz="4400" dirty="0" smtClean="0"/>
              <a:t> </a:t>
            </a:r>
            <a:r>
              <a:rPr lang="en-US" sz="4400" dirty="0" err="1" smtClean="0"/>
              <a:t>مع</a:t>
            </a:r>
            <a:r>
              <a:rPr lang="en-US" sz="4400" dirty="0" smtClean="0"/>
              <a:t> </a:t>
            </a:r>
            <a:r>
              <a:rPr lang="en-US" sz="4400" dirty="0" err="1" smtClean="0"/>
              <a:t>الأمراء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والملوك</a:t>
            </a:r>
            <a:r>
              <a:rPr lang="en-US" sz="4400" dirty="0" smtClean="0"/>
              <a:t> </a:t>
            </a:r>
            <a:r>
              <a:rPr lang="en-US" sz="4400" dirty="0" err="1" smtClean="0"/>
              <a:t>سواءً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تونس</a:t>
            </a:r>
            <a:r>
              <a:rPr lang="en-US" sz="4400" dirty="0" smtClean="0"/>
              <a:t> </a:t>
            </a:r>
            <a:r>
              <a:rPr lang="en-US" sz="4400" dirty="0" err="1" smtClean="0"/>
              <a:t>أو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تلمسان</a:t>
            </a:r>
            <a:r>
              <a:rPr lang="en-US" sz="4400" dirty="0" smtClean="0"/>
              <a:t> </a:t>
            </a:r>
            <a:r>
              <a:rPr lang="en-US" sz="4400" dirty="0" err="1" smtClean="0"/>
              <a:t>وغيرها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مدن</a:t>
            </a:r>
            <a:r>
              <a:rPr lang="en-US" sz="4400" dirty="0" smtClean="0"/>
              <a:t> </a:t>
            </a:r>
            <a:r>
              <a:rPr lang="en-US" sz="4400" dirty="0" err="1" smtClean="0"/>
              <a:t>شمال</a:t>
            </a:r>
            <a:r>
              <a:rPr lang="en-US" sz="4400" dirty="0" smtClean="0"/>
              <a:t> </a:t>
            </a:r>
            <a:r>
              <a:rPr lang="en-US" sz="4400" dirty="0" err="1" smtClean="0"/>
              <a:t>أفريقيا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err="1" smtClean="0"/>
              <a:t>وكتب</a:t>
            </a:r>
            <a:r>
              <a:rPr lang="en-US" sz="4400" dirty="0" smtClean="0"/>
              <a:t> </a:t>
            </a:r>
            <a:r>
              <a:rPr lang="en-US" sz="4400" dirty="0" err="1" smtClean="0"/>
              <a:t>مقدمته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المشهورة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أصبحت</a:t>
            </a:r>
            <a:r>
              <a:rPr lang="en-US" sz="4400" dirty="0" smtClean="0"/>
              <a:t> </a:t>
            </a:r>
            <a:r>
              <a:rPr lang="en-US" sz="4400" dirty="0" err="1" smtClean="0"/>
              <a:t>فيما</a:t>
            </a:r>
            <a:r>
              <a:rPr lang="en-US" sz="4400" dirty="0" smtClean="0"/>
              <a:t> </a:t>
            </a:r>
            <a:r>
              <a:rPr lang="en-US" sz="4400" dirty="0" err="1" smtClean="0"/>
              <a:t>بعد</a:t>
            </a:r>
            <a:r>
              <a:rPr lang="en-US" sz="4400" dirty="0" smtClean="0"/>
              <a:t> </a:t>
            </a:r>
            <a:r>
              <a:rPr lang="en-US" sz="4400" dirty="0" err="1" smtClean="0"/>
              <a:t>أساس</a:t>
            </a:r>
            <a:r>
              <a:rPr lang="en-US" sz="4400" dirty="0" smtClean="0"/>
              <a:t> «</a:t>
            </a:r>
            <a:r>
              <a:rPr lang="en-US" sz="4400" dirty="0" err="1" smtClean="0"/>
              <a:t>علم</a:t>
            </a:r>
            <a:r>
              <a:rPr lang="en-US" sz="4400" dirty="0" smtClean="0"/>
              <a:t> </a:t>
            </a:r>
            <a:endParaRPr lang="en-US" sz="4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571500"/>
            <a:ext cx="11887200" cy="1648460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4400" dirty="0"/>
          </a:p>
          <a:p>
            <a:pPr algn="r"/>
            <a:r>
              <a:rPr lang="en-US" sz="4400" dirty="0" err="1"/>
              <a:t>العمران</a:t>
            </a:r>
            <a:r>
              <a:rPr lang="en-US" sz="4400" dirty="0"/>
              <a:t>»، </a:t>
            </a:r>
            <a:r>
              <a:rPr lang="en-US" sz="4400" dirty="0" err="1"/>
              <a:t>لاعتماده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الاستقراء</a:t>
            </a:r>
            <a:r>
              <a:rPr lang="en-US" sz="4400" dirty="0"/>
              <a:t> </a:t>
            </a:r>
            <a:r>
              <a:rPr lang="en-US" sz="4400" dirty="0" err="1"/>
              <a:t>والتحليل</a:t>
            </a:r>
            <a:r>
              <a:rPr lang="en-US" sz="4400" dirty="0"/>
              <a:t> </a:t>
            </a:r>
            <a:r>
              <a:rPr lang="en-US" sz="4400" dirty="0" err="1"/>
              <a:t>والاستنتاج</a:t>
            </a:r>
            <a:r>
              <a:rPr lang="en-US" sz="4400" dirty="0"/>
              <a:t> </a:t>
            </a:r>
            <a:r>
              <a:rPr lang="en-US" sz="4400" dirty="0" err="1"/>
              <a:t>والنقد</a:t>
            </a:r>
            <a:r>
              <a:rPr lang="en-US" sz="4400" dirty="0"/>
              <a:t> </a:t>
            </a:r>
            <a:r>
              <a:rPr lang="en-US" sz="4400" dirty="0" err="1"/>
              <a:t>للحوادث</a:t>
            </a:r>
            <a:r>
              <a:rPr lang="en-US" sz="4400" dirty="0"/>
              <a:t> </a:t>
            </a:r>
            <a:r>
              <a:rPr lang="en-US" sz="4400" dirty="0" err="1"/>
              <a:t>التاريخية</a:t>
            </a:r>
            <a:r>
              <a:rPr lang="en-US" sz="4400" dirty="0"/>
              <a:t>، </a:t>
            </a:r>
            <a:r>
              <a:rPr lang="en-US" sz="4400" dirty="0" err="1"/>
              <a:t>لا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حيث</a:t>
            </a:r>
            <a:r>
              <a:rPr lang="en-US" sz="4400" dirty="0"/>
              <a:t> </a:t>
            </a:r>
            <a:r>
              <a:rPr lang="en-US" sz="4400" dirty="0" err="1"/>
              <a:t>هي</a:t>
            </a:r>
            <a:r>
              <a:rPr lang="en-US" sz="4400" dirty="0"/>
              <a:t> </a:t>
            </a:r>
            <a:r>
              <a:rPr lang="en-US" sz="4400" dirty="0" err="1"/>
              <a:t>وقائع</a:t>
            </a:r>
            <a:r>
              <a:rPr lang="en-US" sz="4400" dirty="0"/>
              <a:t> </a:t>
            </a:r>
            <a:r>
              <a:rPr lang="en-US" sz="4400" dirty="0" err="1"/>
              <a:t>مروية</a:t>
            </a:r>
            <a:r>
              <a:rPr lang="en-US" sz="4400" dirty="0"/>
              <a:t> </a:t>
            </a:r>
            <a:r>
              <a:rPr lang="en-US" sz="4400" dirty="0" err="1"/>
              <a:t>يكتفى</a:t>
            </a:r>
            <a:r>
              <a:rPr lang="en-US" sz="4400" dirty="0"/>
              <a:t> </a:t>
            </a:r>
            <a:r>
              <a:rPr lang="en-US" sz="4400" dirty="0" err="1"/>
              <a:t>بالنظر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سندها</a:t>
            </a:r>
            <a:r>
              <a:rPr lang="en-US" sz="4400" dirty="0"/>
              <a:t> </a:t>
            </a:r>
            <a:r>
              <a:rPr lang="en-US" sz="4400" dirty="0" err="1"/>
              <a:t>فحسب</a:t>
            </a:r>
            <a:r>
              <a:rPr lang="en-US" sz="4400" dirty="0"/>
              <a:t>؛ </a:t>
            </a:r>
            <a:r>
              <a:rPr lang="en-US" sz="4400" dirty="0" err="1"/>
              <a:t>وإما</a:t>
            </a:r>
            <a:r>
              <a:rPr lang="en-US" sz="4400" dirty="0"/>
              <a:t> </a:t>
            </a:r>
            <a:r>
              <a:rPr lang="en-US" sz="4400" dirty="0" err="1"/>
              <a:t>باعتبارها</a:t>
            </a:r>
            <a:r>
              <a:rPr lang="en-US" sz="4400" dirty="0"/>
              <a:t> </a:t>
            </a:r>
            <a:r>
              <a:rPr lang="en-US" sz="4400" dirty="0" err="1"/>
              <a:t>مؤشرات</a:t>
            </a:r>
            <a:r>
              <a:rPr lang="en-US" sz="4400" dirty="0"/>
              <a:t> </a:t>
            </a:r>
            <a:r>
              <a:rPr lang="en-US" sz="4400" dirty="0" err="1"/>
              <a:t>ودلالات</a:t>
            </a:r>
            <a:r>
              <a:rPr lang="en-US" sz="4400" dirty="0"/>
              <a:t> </a:t>
            </a:r>
            <a:r>
              <a:rPr lang="en-US" sz="4400" dirty="0" err="1"/>
              <a:t>يتنظمها</a:t>
            </a:r>
            <a:r>
              <a:rPr lang="en-US" sz="4400" dirty="0"/>
              <a:t> </a:t>
            </a:r>
            <a:r>
              <a:rPr lang="en-US" sz="4400" dirty="0" err="1"/>
              <a:t>سياق</a:t>
            </a:r>
            <a:r>
              <a:rPr lang="en-US" sz="4400" dirty="0"/>
              <a:t> </a:t>
            </a:r>
            <a:r>
              <a:rPr lang="en-US" sz="4400" dirty="0" err="1"/>
              <a:t>يقود</a:t>
            </a:r>
            <a:r>
              <a:rPr lang="en-US" sz="4400" dirty="0"/>
              <a:t> </a:t>
            </a:r>
            <a:r>
              <a:rPr lang="en-US" sz="4400" dirty="0" err="1"/>
              <a:t>ربطها</a:t>
            </a:r>
            <a:r>
              <a:rPr lang="en-US" sz="4400" dirty="0"/>
              <a:t> </a:t>
            </a:r>
            <a:r>
              <a:rPr lang="en-US" sz="4400" dirty="0" err="1"/>
              <a:t>وتحليلها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داخل</a:t>
            </a:r>
            <a:r>
              <a:rPr lang="en-US" sz="4400" dirty="0"/>
              <a:t> </a:t>
            </a:r>
            <a:r>
              <a:rPr lang="en-US" sz="4400" dirty="0" err="1"/>
              <a:t>تلك</a:t>
            </a:r>
            <a:r>
              <a:rPr lang="en-US" sz="4400" dirty="0"/>
              <a:t> </a:t>
            </a:r>
            <a:r>
              <a:rPr lang="en-US" sz="4400" dirty="0" err="1"/>
              <a:t>المنظومة</a:t>
            </a:r>
            <a:r>
              <a:rPr lang="en-US" sz="4400" dirty="0"/>
              <a:t> </a:t>
            </a:r>
            <a:r>
              <a:rPr lang="en-US" sz="4400" dirty="0" err="1"/>
              <a:t>لإدراك</a:t>
            </a:r>
            <a:r>
              <a:rPr lang="en-US" sz="4400" dirty="0"/>
              <a:t> </a:t>
            </a:r>
            <a:r>
              <a:rPr lang="en-US" sz="4400" dirty="0" err="1"/>
              <a:t>مغازيها</a:t>
            </a:r>
            <a:r>
              <a:rPr lang="en-US" sz="4400" dirty="0"/>
              <a:t> </a:t>
            </a:r>
            <a:r>
              <a:rPr lang="en-US" sz="4400" dirty="0" err="1"/>
              <a:t>واحتمالات</a:t>
            </a:r>
            <a:r>
              <a:rPr lang="en-US" sz="4400" dirty="0"/>
              <a:t> </a:t>
            </a:r>
            <a:r>
              <a:rPr lang="en-US" sz="4400" dirty="0" err="1"/>
              <a:t>تأثيراتها</a:t>
            </a:r>
            <a:r>
              <a:rPr lang="en-US" sz="4400" dirty="0"/>
              <a:t> </a:t>
            </a:r>
            <a:r>
              <a:rPr lang="en-US" sz="4400" dirty="0" err="1"/>
              <a:t>الحاضرة</a:t>
            </a:r>
            <a:r>
              <a:rPr lang="en-US" sz="4400" dirty="0"/>
              <a:t> </a:t>
            </a:r>
            <a:r>
              <a:rPr lang="en-US" sz="4400" dirty="0" err="1"/>
              <a:t>والمستقبلية</a:t>
            </a:r>
            <a:r>
              <a:rPr lang="en-US" sz="4400" dirty="0"/>
              <a:t>» </a:t>
            </a:r>
          </a:p>
          <a:p>
            <a:pPr algn="r"/>
            <a:r>
              <a:rPr lang="en-US" sz="4400" dirty="0" smtClean="0"/>
              <a:t>A  </a:t>
            </a:r>
            <a:endParaRPr lang="en-US" sz="4400" dirty="0"/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 err="1"/>
              <a:t>فابن</a:t>
            </a:r>
            <a:r>
              <a:rPr lang="en-US" sz="4400" dirty="0"/>
              <a:t> </a:t>
            </a:r>
            <a:r>
              <a:rPr lang="en-US" sz="4400" dirty="0" err="1"/>
              <a:t>خلدون</a:t>
            </a:r>
            <a:r>
              <a:rPr lang="en-US" sz="4400" dirty="0"/>
              <a:t> </a:t>
            </a:r>
            <a:r>
              <a:rPr lang="en-US" sz="4400" dirty="0" err="1"/>
              <a:t>هو</a:t>
            </a:r>
            <a:r>
              <a:rPr lang="en-US" sz="4400" dirty="0"/>
              <a:t> </a:t>
            </a:r>
            <a:r>
              <a:rPr lang="en-US" sz="4400" dirty="0" err="1"/>
              <a:t>أول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بدأ</a:t>
            </a:r>
            <a:r>
              <a:rPr lang="en-US" sz="4400" dirty="0"/>
              <a:t> </a:t>
            </a:r>
            <a:r>
              <a:rPr lang="en-US" sz="4400" dirty="0" err="1"/>
              <a:t>يقرأ</a:t>
            </a:r>
            <a:r>
              <a:rPr lang="en-US" sz="4400" dirty="0"/>
              <a:t> </a:t>
            </a:r>
            <a:r>
              <a:rPr lang="en-US" sz="4400" dirty="0" err="1"/>
              <a:t>التاريخ</a:t>
            </a:r>
            <a:r>
              <a:rPr lang="en-US" sz="4400" dirty="0"/>
              <a:t> </a:t>
            </a:r>
            <a:r>
              <a:rPr lang="en-US" sz="4400" dirty="0" err="1"/>
              <a:t>قراءة</a:t>
            </a:r>
            <a:r>
              <a:rPr lang="en-US" sz="4400" dirty="0"/>
              <a:t> </a:t>
            </a:r>
            <a:r>
              <a:rPr lang="en-US" sz="4400" dirty="0" err="1"/>
              <a:t>مختلفة</a:t>
            </a:r>
            <a:r>
              <a:rPr lang="en-US" sz="4400" dirty="0"/>
              <a:t>، </a:t>
            </a:r>
            <a:r>
              <a:rPr lang="en-US" sz="4400" dirty="0" err="1"/>
              <a:t>فبينما</a:t>
            </a:r>
            <a:r>
              <a:rPr lang="en-US" sz="4400" dirty="0"/>
              <a:t> </a:t>
            </a:r>
            <a:r>
              <a:rPr lang="en-US" sz="4400" dirty="0" err="1"/>
              <a:t>كان</a:t>
            </a:r>
            <a:r>
              <a:rPr lang="en-US" sz="4400" dirty="0"/>
              <a:t> </a:t>
            </a:r>
            <a:r>
              <a:rPr lang="en-US" sz="4400" dirty="0" err="1"/>
              <a:t>التاريخ</a:t>
            </a:r>
            <a:r>
              <a:rPr lang="en-US" sz="4400" dirty="0"/>
              <a:t> </a:t>
            </a:r>
            <a:r>
              <a:rPr lang="en-US" sz="4400" dirty="0" err="1"/>
              <a:t>قبل</a:t>
            </a:r>
            <a:r>
              <a:rPr lang="en-US" sz="4400" dirty="0"/>
              <a:t> </a:t>
            </a:r>
            <a:r>
              <a:rPr lang="en-US" sz="4400" dirty="0" err="1"/>
              <a:t>ابن</a:t>
            </a:r>
            <a:r>
              <a:rPr lang="en-US" sz="4400" dirty="0"/>
              <a:t> </a:t>
            </a:r>
            <a:r>
              <a:rPr lang="en-US" sz="4400" dirty="0" err="1"/>
              <a:t>خلدون</a:t>
            </a:r>
            <a:r>
              <a:rPr lang="en-US" sz="4400" dirty="0"/>
              <a:t> </a:t>
            </a:r>
            <a:r>
              <a:rPr lang="en-US" sz="4400" dirty="0" err="1"/>
              <a:t>يدرس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أنه</a:t>
            </a:r>
            <a:r>
              <a:rPr lang="en-US" sz="4400" dirty="0"/>
              <a:t> </a:t>
            </a:r>
            <a:r>
              <a:rPr lang="en-US" sz="4400" dirty="0" err="1"/>
              <a:t>حوادث</a:t>
            </a:r>
            <a:r>
              <a:rPr lang="en-US" sz="4400" dirty="0"/>
              <a:t> </a:t>
            </a:r>
            <a:r>
              <a:rPr lang="en-US" sz="4400" dirty="0" err="1"/>
              <a:t>متفرقة</a:t>
            </a:r>
            <a:r>
              <a:rPr lang="en-US" sz="4400" dirty="0"/>
              <a:t> </a:t>
            </a:r>
            <a:r>
              <a:rPr lang="en-US" sz="4400" dirty="0" err="1"/>
              <a:t>ومتابعة</a:t>
            </a:r>
            <a:r>
              <a:rPr lang="en-US" sz="4400" dirty="0"/>
              <a:t>؛ </a:t>
            </a:r>
            <a:r>
              <a:rPr lang="en-US" sz="4400" dirty="0" err="1"/>
              <a:t>جعل</a:t>
            </a:r>
            <a:r>
              <a:rPr lang="en-US" sz="4400" dirty="0"/>
              <a:t> </a:t>
            </a:r>
            <a:r>
              <a:rPr lang="en-US" sz="4400" dirty="0" err="1"/>
              <a:t>ابن</a:t>
            </a:r>
            <a:r>
              <a:rPr lang="en-US" sz="4400" dirty="0"/>
              <a:t> </a:t>
            </a:r>
            <a:r>
              <a:rPr lang="en-US" sz="4400" dirty="0" err="1"/>
              <a:t>خلدون</a:t>
            </a:r>
            <a:r>
              <a:rPr lang="en-US" sz="4400" dirty="0"/>
              <a:t> </a:t>
            </a:r>
            <a:r>
              <a:rPr lang="en-US" sz="4400" dirty="0" err="1"/>
              <a:t>التاريخ</a:t>
            </a:r>
            <a:r>
              <a:rPr lang="en-US" sz="4400" dirty="0"/>
              <a:t> </a:t>
            </a:r>
            <a:r>
              <a:rPr lang="en-US" sz="4400" dirty="0" err="1"/>
              <a:t>مجالاً</a:t>
            </a:r>
            <a:r>
              <a:rPr lang="en-US" sz="4400" dirty="0"/>
              <a:t> </a:t>
            </a:r>
            <a:r>
              <a:rPr lang="en-US" sz="4400" dirty="0" err="1"/>
              <a:t>للاستقراء</a:t>
            </a:r>
            <a:r>
              <a:rPr lang="en-US" sz="4400" dirty="0"/>
              <a:t> </a:t>
            </a:r>
            <a:r>
              <a:rPr lang="en-US" sz="4400" dirty="0" err="1"/>
              <a:t>والتحليل</a:t>
            </a:r>
            <a:r>
              <a:rPr lang="en-US" sz="4400" dirty="0"/>
              <a:t> </a:t>
            </a:r>
            <a:r>
              <a:rPr lang="en-US" sz="4400" dirty="0" err="1"/>
              <a:t>والاستنتاج</a:t>
            </a:r>
            <a:r>
              <a:rPr lang="en-US" sz="4400" dirty="0"/>
              <a:t>، </a:t>
            </a:r>
            <a:r>
              <a:rPr lang="en-US" sz="4400" dirty="0" err="1"/>
              <a:t>وكان</a:t>
            </a:r>
            <a:r>
              <a:rPr lang="en-US" sz="4400" dirty="0"/>
              <a:t> </a:t>
            </a:r>
            <a:r>
              <a:rPr lang="en-US" sz="4400" dirty="0" err="1"/>
              <a:t>يريد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يستنتج</a:t>
            </a:r>
            <a:r>
              <a:rPr lang="en-US" sz="4400" dirty="0"/>
              <a:t> </a:t>
            </a:r>
            <a:r>
              <a:rPr lang="en-US" sz="4400" dirty="0" err="1"/>
              <a:t>القوانين</a:t>
            </a:r>
            <a:r>
              <a:rPr lang="en-US" sz="4400" dirty="0"/>
              <a:t> </a:t>
            </a:r>
            <a:r>
              <a:rPr lang="en-US" sz="4400" dirty="0" err="1"/>
              <a:t>التي</a:t>
            </a:r>
            <a:r>
              <a:rPr lang="en-US" sz="4400" dirty="0"/>
              <a:t> </a:t>
            </a:r>
            <a:r>
              <a:rPr lang="en-US" sz="4400" dirty="0" err="1"/>
              <a:t>تحكم</a:t>
            </a:r>
            <a:r>
              <a:rPr lang="en-US" sz="4400" dirty="0"/>
              <a:t> </a:t>
            </a:r>
            <a:r>
              <a:rPr lang="en-US" sz="4400" dirty="0" err="1"/>
              <a:t>الحراك</a:t>
            </a:r>
            <a:r>
              <a:rPr lang="en-US" sz="4400" dirty="0"/>
              <a:t> </a:t>
            </a:r>
            <a:r>
              <a:rPr lang="en-US" sz="4400" dirty="0" err="1"/>
              <a:t>التاريخي</a:t>
            </a:r>
            <a:r>
              <a:rPr lang="en-US" sz="4400" dirty="0"/>
              <a:t>؛ </a:t>
            </a:r>
            <a:r>
              <a:rPr lang="en-US" sz="4400" dirty="0" err="1"/>
              <a:t>حتى</a:t>
            </a:r>
            <a:r>
              <a:rPr lang="en-US" sz="4400" dirty="0"/>
              <a:t> </a:t>
            </a:r>
            <a:r>
              <a:rPr lang="en-US" sz="4400" dirty="0" err="1"/>
              <a:t>يمكن</a:t>
            </a:r>
            <a:r>
              <a:rPr lang="en-US" sz="4400" dirty="0"/>
              <a:t> </a:t>
            </a:r>
            <a:r>
              <a:rPr lang="en-US" sz="4400" dirty="0" err="1"/>
              <a:t>استخدامها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مجالات</a:t>
            </a:r>
            <a:r>
              <a:rPr lang="en-US" sz="4400" dirty="0"/>
              <a:t> </a:t>
            </a:r>
            <a:r>
              <a:rPr lang="en-US" sz="4400" dirty="0" err="1"/>
              <a:t>أخرى</a:t>
            </a:r>
            <a:r>
              <a:rPr lang="en-US" sz="4400" dirty="0"/>
              <a:t>. </a:t>
            </a:r>
            <a:r>
              <a:rPr lang="en-US" sz="4400" dirty="0" err="1"/>
              <a:t>فاعتبر</a:t>
            </a:r>
            <a:r>
              <a:rPr lang="en-US" sz="4400" dirty="0"/>
              <a:t> </a:t>
            </a:r>
            <a:r>
              <a:rPr lang="en-US" sz="4400" dirty="0" err="1"/>
              <a:t>الوقائع</a:t>
            </a:r>
            <a:r>
              <a:rPr lang="en-US" sz="4400" dirty="0"/>
              <a:t> </a:t>
            </a:r>
            <a:r>
              <a:rPr lang="en-US" sz="4400" dirty="0" err="1"/>
              <a:t>التاريخية</a:t>
            </a:r>
            <a:r>
              <a:rPr lang="en-US" sz="4400" dirty="0"/>
              <a:t> </a:t>
            </a:r>
            <a:r>
              <a:rPr lang="en-US" sz="4400" dirty="0" err="1"/>
              <a:t>والإسناد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التاريخ</a:t>
            </a:r>
            <a:r>
              <a:rPr lang="en-US" sz="4400" dirty="0"/>
              <a:t> </a:t>
            </a:r>
            <a:r>
              <a:rPr lang="en-US" sz="4400" dirty="0" err="1"/>
              <a:t>وتحقيق</a:t>
            </a:r>
            <a:r>
              <a:rPr lang="en-US" sz="4400" dirty="0"/>
              <a:t> </a:t>
            </a:r>
            <a:r>
              <a:rPr lang="en-US" sz="4400" dirty="0" err="1"/>
              <a:t>الحادثة</a:t>
            </a:r>
            <a:r>
              <a:rPr lang="en-US" sz="4400" dirty="0"/>
              <a:t> </a:t>
            </a:r>
            <a:r>
              <a:rPr lang="en-US" sz="4400" dirty="0" err="1"/>
              <a:t>التاريخية</a:t>
            </a:r>
            <a:r>
              <a:rPr lang="en-US" sz="4400" dirty="0"/>
              <a:t> </a:t>
            </a:r>
            <a:r>
              <a:rPr lang="en-US" sz="4400" dirty="0" err="1"/>
              <a:t>هو</a:t>
            </a:r>
            <a:r>
              <a:rPr lang="en-US" sz="4400" dirty="0"/>
              <a:t> </a:t>
            </a:r>
            <a:r>
              <a:rPr lang="en-US" sz="4400" dirty="0" err="1"/>
              <a:t>مجال</a:t>
            </a:r>
            <a:r>
              <a:rPr lang="en-US" sz="4400" dirty="0"/>
              <a:t> </a:t>
            </a:r>
            <a:r>
              <a:rPr lang="en-US" sz="4400" dirty="0" err="1"/>
              <a:t>صناعة</a:t>
            </a:r>
            <a:r>
              <a:rPr lang="en-US" sz="4400" dirty="0"/>
              <a:t> </a:t>
            </a:r>
            <a:r>
              <a:rPr lang="en-US" sz="4400" dirty="0" err="1"/>
              <a:t>المادة</a:t>
            </a:r>
            <a:r>
              <a:rPr lang="en-US" sz="4400" dirty="0"/>
              <a:t> </a:t>
            </a:r>
            <a:r>
              <a:rPr lang="en-US" sz="4400" dirty="0" err="1"/>
              <a:t>الخام</a:t>
            </a:r>
            <a:r>
              <a:rPr lang="en-US" sz="4400" dirty="0"/>
              <a:t>. </a:t>
            </a:r>
            <a:r>
              <a:rPr lang="en-US" sz="4400" dirty="0" err="1"/>
              <a:t>أما</a:t>
            </a:r>
            <a:r>
              <a:rPr lang="en-US" sz="4400" dirty="0"/>
              <a:t> </a:t>
            </a:r>
            <a:r>
              <a:rPr lang="en-US" sz="4400" dirty="0" err="1"/>
              <a:t>وظيفة</a:t>
            </a:r>
            <a:r>
              <a:rPr lang="en-US" sz="4400" dirty="0"/>
              <a:t> </a:t>
            </a:r>
            <a:r>
              <a:rPr lang="en-US" sz="4400" dirty="0" err="1"/>
              <a:t>ابن</a:t>
            </a:r>
            <a:r>
              <a:rPr lang="en-US" sz="4400" dirty="0"/>
              <a:t> </a:t>
            </a:r>
            <a:r>
              <a:rPr lang="en-US" sz="4400" dirty="0" err="1"/>
              <a:t>خلدون</a:t>
            </a:r>
            <a:r>
              <a:rPr lang="en-US" sz="4400" dirty="0"/>
              <a:t> </a:t>
            </a:r>
            <a:r>
              <a:rPr lang="en-US" sz="4400" dirty="0" err="1"/>
              <a:t>فكانت</a:t>
            </a:r>
            <a:r>
              <a:rPr lang="en-US" sz="4400" dirty="0"/>
              <a:t> </a:t>
            </a:r>
            <a:r>
              <a:rPr lang="en-US" sz="4400" dirty="0" err="1"/>
              <a:t>استخدام</a:t>
            </a:r>
            <a:r>
              <a:rPr lang="en-US" sz="4400" dirty="0"/>
              <a:t> </a:t>
            </a:r>
            <a:r>
              <a:rPr lang="en-US" sz="4400" dirty="0" err="1"/>
              <a:t>المادة</a:t>
            </a:r>
            <a:r>
              <a:rPr lang="en-US" sz="4400" dirty="0"/>
              <a:t> </a:t>
            </a:r>
            <a:r>
              <a:rPr lang="en-US" sz="4400" dirty="0" err="1"/>
              <a:t>الخام</a:t>
            </a:r>
            <a:r>
              <a:rPr lang="en-US" sz="4400" dirty="0"/>
              <a:t> </a:t>
            </a:r>
            <a:r>
              <a:rPr lang="en-US" sz="4400" dirty="0" err="1"/>
              <a:t>واستخراج</a:t>
            </a:r>
            <a:r>
              <a:rPr lang="en-US" sz="4400" dirty="0"/>
              <a:t> </a:t>
            </a:r>
            <a:r>
              <a:rPr lang="en-US" sz="4400" dirty="0" err="1"/>
              <a:t>القوانين</a:t>
            </a:r>
            <a:r>
              <a:rPr lang="en-US" sz="4400" dirty="0"/>
              <a:t> </a:t>
            </a:r>
            <a:r>
              <a:rPr lang="en-US" sz="4400" dirty="0" err="1"/>
              <a:t>منها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 err="1"/>
              <a:t>ومن</a:t>
            </a:r>
            <a:r>
              <a:rPr lang="en-US" sz="4400" dirty="0"/>
              <a:t> </a:t>
            </a:r>
            <a:r>
              <a:rPr lang="en-US" sz="4400" dirty="0" err="1"/>
              <a:t>خلال</a:t>
            </a:r>
            <a:r>
              <a:rPr lang="en-US" sz="4400" dirty="0"/>
              <a:t> </a:t>
            </a:r>
            <a:r>
              <a:rPr lang="en-US" sz="4400" dirty="0" err="1"/>
              <a:t>هذه</a:t>
            </a:r>
            <a:r>
              <a:rPr lang="en-US" sz="4400" dirty="0"/>
              <a:t> </a:t>
            </a:r>
            <a:r>
              <a:rPr lang="en-US" sz="4400" dirty="0" err="1"/>
              <a:t>الدراسة</a:t>
            </a:r>
            <a:r>
              <a:rPr lang="en-US" sz="4400" dirty="0"/>
              <a:t> </a:t>
            </a:r>
            <a:r>
              <a:rPr lang="en-US" sz="4400" dirty="0" err="1"/>
              <a:t>تمكن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يستخلص</a:t>
            </a:r>
            <a:r>
              <a:rPr lang="en-US" sz="4400" dirty="0"/>
              <a:t> </a:t>
            </a:r>
            <a:r>
              <a:rPr lang="en-US" sz="4400" dirty="0" err="1"/>
              <a:t>نظرية</a:t>
            </a:r>
            <a:r>
              <a:rPr lang="en-US" sz="4400" dirty="0"/>
              <a:t> </a:t>
            </a:r>
            <a:r>
              <a:rPr lang="en-US" sz="4400" dirty="0" err="1"/>
              <a:t>حول</a:t>
            </a:r>
            <a:r>
              <a:rPr lang="en-US" sz="4400" dirty="0"/>
              <a:t> </a:t>
            </a:r>
            <a:r>
              <a:rPr lang="en-US" sz="4400" dirty="0" err="1"/>
              <a:t>نشوء</a:t>
            </a:r>
            <a:r>
              <a:rPr lang="en-US" sz="4400" dirty="0"/>
              <a:t> </a:t>
            </a:r>
            <a:r>
              <a:rPr lang="en-US" sz="4400" dirty="0" err="1"/>
              <a:t>الدول</a:t>
            </a:r>
            <a:r>
              <a:rPr lang="en-US" sz="4400" dirty="0"/>
              <a:t> </a:t>
            </a:r>
            <a:r>
              <a:rPr lang="en-US" sz="4400" dirty="0" err="1"/>
              <a:t>واستقرارها</a:t>
            </a:r>
            <a:r>
              <a:rPr lang="en-US" sz="4400" dirty="0"/>
              <a:t>، </a:t>
            </a:r>
            <a:r>
              <a:rPr lang="en-US" sz="4400" dirty="0" err="1"/>
              <a:t>وتحللها</a:t>
            </a:r>
            <a:r>
              <a:rPr lang="en-US" sz="4400" dirty="0"/>
              <a:t> </a:t>
            </a:r>
            <a:r>
              <a:rPr lang="en-US" sz="4400" dirty="0" err="1"/>
              <a:t>وانهيارها</a:t>
            </a:r>
            <a:r>
              <a:rPr lang="en-US" sz="4400" dirty="0"/>
              <a:t>، </a:t>
            </a:r>
            <a:r>
              <a:rPr lang="en-US" sz="4400" dirty="0" err="1"/>
              <a:t>ملاحظاً</a:t>
            </a:r>
            <a:r>
              <a:rPr lang="en-US" sz="4400" dirty="0"/>
              <a:t> </a:t>
            </a:r>
            <a:r>
              <a:rPr lang="en-US" sz="4400" dirty="0" err="1"/>
              <a:t>الدورة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الظفر</a:t>
            </a:r>
            <a:r>
              <a:rPr lang="en-US" sz="4400" dirty="0"/>
              <a:t> </a:t>
            </a:r>
            <a:r>
              <a:rPr lang="en-US" sz="4400" dirty="0" err="1"/>
              <a:t>إلى</a:t>
            </a:r>
            <a:r>
              <a:rPr lang="en-US" sz="4400" dirty="0"/>
              <a:t> </a:t>
            </a:r>
            <a:r>
              <a:rPr lang="en-US" sz="4400" dirty="0" err="1"/>
              <a:t>الانقراض</a:t>
            </a:r>
            <a:r>
              <a:rPr lang="en-US" sz="4400" dirty="0"/>
              <a:t>، </a:t>
            </a:r>
            <a:r>
              <a:rPr lang="en-US" sz="4400" dirty="0" err="1"/>
              <a:t>ومؤكداً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نظرية</a:t>
            </a:r>
            <a:r>
              <a:rPr lang="en-US" sz="4400" dirty="0"/>
              <a:t> </a:t>
            </a:r>
            <a:r>
              <a:rPr lang="en-US" sz="4400" dirty="0" err="1"/>
              <a:t>العصبية</a:t>
            </a:r>
            <a:r>
              <a:rPr lang="en-US" sz="4400" dirty="0"/>
              <a:t> </a:t>
            </a:r>
            <a:r>
              <a:rPr lang="en-US" sz="4400" dirty="0" err="1"/>
              <a:t>القائمة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الدم</a:t>
            </a:r>
            <a:r>
              <a:rPr lang="en-US" sz="4400" dirty="0"/>
              <a:t> </a:t>
            </a:r>
            <a:r>
              <a:rPr lang="en-US" sz="4400" dirty="0" err="1"/>
              <a:t>أو</a:t>
            </a:r>
            <a:r>
              <a:rPr lang="en-US" sz="4400" dirty="0"/>
              <a:t> </a:t>
            </a:r>
            <a:r>
              <a:rPr lang="en-US" sz="4400" dirty="0" err="1"/>
              <a:t>الدين</a:t>
            </a:r>
            <a:r>
              <a:rPr lang="en-US" sz="4400" dirty="0"/>
              <a:t> </a:t>
            </a:r>
            <a:r>
              <a:rPr lang="en-US" sz="4400" dirty="0" err="1"/>
              <a:t>أو</a:t>
            </a:r>
            <a:r>
              <a:rPr lang="en-US" sz="4400" dirty="0"/>
              <a:t> </a:t>
            </a:r>
            <a:r>
              <a:rPr lang="en-US" sz="4400" dirty="0" err="1"/>
              <a:t>أي</a:t>
            </a:r>
            <a:r>
              <a:rPr lang="en-US" sz="4400" dirty="0"/>
              <a:t> </a:t>
            </a:r>
            <a:r>
              <a:rPr lang="en-US" sz="4400" dirty="0" err="1"/>
              <a:t>رابطة</a:t>
            </a:r>
            <a:r>
              <a:rPr lang="en-US" sz="4400" dirty="0"/>
              <a:t> </a:t>
            </a:r>
            <a:r>
              <a:rPr lang="en-US" sz="4400" dirty="0" err="1"/>
              <a:t>اجتماعية</a:t>
            </a:r>
            <a:r>
              <a:rPr lang="en-US" sz="4400" dirty="0"/>
              <a:t> </a:t>
            </a:r>
            <a:r>
              <a:rPr lang="en-US" sz="4400" dirty="0" err="1"/>
              <a:t>أخرى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جميع</a:t>
            </a:r>
            <a:r>
              <a:rPr lang="en-US" sz="4400" dirty="0"/>
              <a:t> </a:t>
            </a:r>
            <a:r>
              <a:rPr lang="en-US" sz="4400" dirty="0" err="1"/>
              <a:t>مراحل</a:t>
            </a:r>
            <a:r>
              <a:rPr lang="en-US" sz="4400" dirty="0"/>
              <a:t> </a:t>
            </a:r>
            <a:r>
              <a:rPr lang="en-US" sz="4400" dirty="0" err="1"/>
              <a:t>الدولة</a:t>
            </a:r>
            <a:r>
              <a:rPr lang="en-US" sz="44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30900" y="1257250"/>
            <a:ext cx="13230276" cy="15798850"/>
          </a:xfrm>
          <a:prstGeom prst="rect">
            <a:avLst/>
          </a:prstGeom>
        </p:spPr>
        <p:txBody>
          <a:bodyPr rtlCol="0" anchor="t"/>
          <a:lstStyle/>
          <a:p>
            <a:pPr algn="l"/>
            <a:endParaRPr lang="en-US" sz="4400" dirty="0"/>
          </a:p>
          <a:p>
            <a:pPr algn="r"/>
            <a:r>
              <a:rPr lang="en-US" sz="4400" dirty="0" err="1"/>
              <a:t>الدولة</a:t>
            </a:r>
            <a:r>
              <a:rPr lang="en-US" sz="4400" dirty="0"/>
              <a:t> </a:t>
            </a:r>
            <a:r>
              <a:rPr lang="en-US" sz="4400" dirty="0" err="1"/>
              <a:t>والعصبية</a:t>
            </a:r>
            <a:r>
              <a:rPr lang="en-US" sz="4400" dirty="0"/>
              <a:t> </a:t>
            </a:r>
            <a:r>
              <a:rPr lang="en-US" sz="4400" dirty="0" err="1"/>
              <a:t>عند</a:t>
            </a:r>
            <a:r>
              <a:rPr lang="en-US" sz="4400" dirty="0"/>
              <a:t> </a:t>
            </a:r>
            <a:r>
              <a:rPr lang="en-US" sz="4400" dirty="0" err="1"/>
              <a:t>ابن</a:t>
            </a:r>
            <a:r>
              <a:rPr lang="en-US" sz="4400" dirty="0"/>
              <a:t> </a:t>
            </a:r>
            <a:r>
              <a:rPr lang="en-US" sz="4400" dirty="0" err="1"/>
              <a:t>خلدون</a:t>
            </a:r>
            <a:endParaRPr lang="en-US" sz="4400" dirty="0"/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 err="1"/>
              <a:t>لقد</a:t>
            </a:r>
            <a:r>
              <a:rPr lang="en-US" sz="4400" dirty="0"/>
              <a:t> </a:t>
            </a:r>
            <a:r>
              <a:rPr lang="en-US" sz="4400" dirty="0" err="1"/>
              <a:t>كان</a:t>
            </a:r>
            <a:r>
              <a:rPr lang="en-US" sz="4400" dirty="0"/>
              <a:t> </a:t>
            </a:r>
            <a:r>
              <a:rPr lang="en-US" sz="4400" dirty="0" err="1"/>
              <a:t>الهم</a:t>
            </a:r>
            <a:r>
              <a:rPr lang="en-US" sz="4400" dirty="0"/>
              <a:t> </a:t>
            </a:r>
            <a:r>
              <a:rPr lang="en-US" sz="4400" dirty="0" err="1"/>
              <a:t>الأول</a:t>
            </a:r>
            <a:r>
              <a:rPr lang="en-US" sz="4400" dirty="0"/>
              <a:t> </a:t>
            </a:r>
            <a:r>
              <a:rPr lang="en-US" sz="4400" dirty="0" err="1"/>
              <a:t>عند</a:t>
            </a:r>
            <a:r>
              <a:rPr lang="en-US" sz="4400" dirty="0"/>
              <a:t> </a:t>
            </a:r>
            <a:r>
              <a:rPr lang="en-US" sz="4400" dirty="0" err="1"/>
              <a:t>ابن</a:t>
            </a:r>
            <a:r>
              <a:rPr lang="en-US" sz="4400" dirty="0"/>
              <a:t> </a:t>
            </a:r>
            <a:r>
              <a:rPr lang="en-US" sz="4400" dirty="0" err="1"/>
              <a:t>خلدون</a:t>
            </a:r>
            <a:r>
              <a:rPr lang="en-US" sz="4400" dirty="0"/>
              <a:t> </a:t>
            </a:r>
            <a:r>
              <a:rPr lang="en-US" sz="4400" dirty="0" err="1"/>
              <a:t>وهو</a:t>
            </a:r>
            <a:r>
              <a:rPr lang="en-US" sz="4400" dirty="0"/>
              <a:t> </a:t>
            </a:r>
            <a:r>
              <a:rPr lang="en-US" sz="4400" dirty="0" err="1"/>
              <a:t>يكتب</a:t>
            </a:r>
            <a:r>
              <a:rPr lang="en-US" sz="4400" dirty="0"/>
              <a:t> </a:t>
            </a:r>
            <a:r>
              <a:rPr lang="en-US" sz="4400" dirty="0" err="1"/>
              <a:t>التاريخ</a:t>
            </a:r>
            <a:r>
              <a:rPr lang="en-US" sz="4400" dirty="0"/>
              <a:t> </a:t>
            </a:r>
            <a:r>
              <a:rPr lang="en-US" sz="4400" dirty="0" err="1"/>
              <a:t>ويصحح</a:t>
            </a:r>
            <a:r>
              <a:rPr lang="en-US" sz="4400" dirty="0"/>
              <a:t> </a:t>
            </a:r>
            <a:r>
              <a:rPr lang="en-US" sz="4400" dirty="0" err="1"/>
              <a:t>وقائعه</a:t>
            </a:r>
            <a:r>
              <a:rPr lang="en-US" sz="4400" dirty="0"/>
              <a:t> </a:t>
            </a:r>
            <a:r>
              <a:rPr lang="en-US" sz="4400" dirty="0" err="1"/>
              <a:t>ويستكشف</a:t>
            </a:r>
            <a:r>
              <a:rPr lang="en-US" sz="4400" dirty="0"/>
              <a:t> </a:t>
            </a:r>
            <a:r>
              <a:rPr lang="en-US" sz="4400" dirty="0" err="1"/>
              <a:t>ظواهر</a:t>
            </a:r>
            <a:r>
              <a:rPr lang="en-US" sz="4400" dirty="0"/>
              <a:t> </a:t>
            </a:r>
            <a:r>
              <a:rPr lang="en-US" sz="4400" dirty="0" err="1"/>
              <a:t>العمران</a:t>
            </a:r>
            <a:r>
              <a:rPr lang="en-US" sz="4400" dirty="0"/>
              <a:t> </a:t>
            </a:r>
            <a:r>
              <a:rPr lang="en-US" sz="4400" dirty="0" err="1"/>
              <a:t>البشري</a:t>
            </a:r>
            <a:r>
              <a:rPr lang="en-US" sz="4400" dirty="0"/>
              <a:t> </a:t>
            </a:r>
            <a:r>
              <a:rPr lang="en-US" sz="4400" dirty="0" err="1"/>
              <a:t>هو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يجيب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سؤال</a:t>
            </a:r>
            <a:r>
              <a:rPr lang="en-US" sz="4400" dirty="0"/>
              <a:t> </a:t>
            </a:r>
            <a:r>
              <a:rPr lang="en-US" sz="4400" dirty="0" err="1"/>
              <a:t>محوري</a:t>
            </a:r>
            <a:r>
              <a:rPr lang="en-US" sz="4400" dirty="0"/>
              <a:t>:</a:t>
            </a:r>
          </a:p>
          <a:p>
            <a:pPr algn="r"/>
            <a:r>
              <a:rPr lang="en-US" sz="4400" dirty="0" err="1"/>
              <a:t>كيف</a:t>
            </a:r>
            <a:r>
              <a:rPr lang="en-US" sz="4400" dirty="0"/>
              <a:t> </a:t>
            </a:r>
            <a:r>
              <a:rPr lang="en-US" sz="4400" dirty="0" err="1"/>
              <a:t>تقوم</a:t>
            </a:r>
            <a:r>
              <a:rPr lang="en-US" sz="4400" dirty="0"/>
              <a:t> </a:t>
            </a:r>
            <a:r>
              <a:rPr lang="en-US" sz="4400" dirty="0" err="1"/>
              <a:t>الدولة</a:t>
            </a:r>
            <a:r>
              <a:rPr lang="en-US" sz="4400" dirty="0"/>
              <a:t>؟ </a:t>
            </a:r>
            <a:r>
              <a:rPr lang="en-US" sz="4400" dirty="0" err="1"/>
              <a:t>وكيف</a:t>
            </a:r>
            <a:r>
              <a:rPr lang="en-US" sz="4400" dirty="0"/>
              <a:t> </a:t>
            </a:r>
            <a:r>
              <a:rPr lang="en-US" sz="4400" dirty="0" err="1"/>
              <a:t>تنهار</a:t>
            </a:r>
            <a:r>
              <a:rPr lang="en-US" sz="4400" dirty="0"/>
              <a:t>؟</a:t>
            </a:r>
          </a:p>
          <a:p>
            <a:pPr algn="r"/>
            <a:r>
              <a:rPr lang="en-US" sz="4400" dirty="0" err="1"/>
              <a:t>وقد</a:t>
            </a:r>
            <a:r>
              <a:rPr lang="en-US" sz="4400" dirty="0"/>
              <a:t> </a:t>
            </a:r>
            <a:r>
              <a:rPr lang="en-US" sz="4400" dirty="0" err="1"/>
              <a:t>وضع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اعتباره</a:t>
            </a:r>
            <a:r>
              <a:rPr lang="en-US" sz="4400" dirty="0"/>
              <a:t> </a:t>
            </a:r>
            <a:r>
              <a:rPr lang="en-US" sz="4400" dirty="0" err="1"/>
              <a:t>أن</a:t>
            </a:r>
            <a:r>
              <a:rPr lang="en-US" sz="4400" dirty="0"/>
              <a:t> </a:t>
            </a:r>
            <a:r>
              <a:rPr lang="en-US" sz="4400" dirty="0" err="1"/>
              <a:t>للدول</a:t>
            </a:r>
            <a:r>
              <a:rPr lang="en-US" sz="4400" dirty="0"/>
              <a:t> </a:t>
            </a:r>
            <a:r>
              <a:rPr lang="en-US" sz="4400" dirty="0" err="1"/>
              <a:t>أعماراً</a:t>
            </a:r>
            <a:r>
              <a:rPr lang="en-US" sz="4400" dirty="0"/>
              <a:t> </a:t>
            </a:r>
            <a:r>
              <a:rPr lang="en-US" sz="4400" dirty="0" err="1"/>
              <a:t>طبيعية</a:t>
            </a:r>
            <a:r>
              <a:rPr lang="en-US" sz="4400" dirty="0"/>
              <a:t> </a:t>
            </a:r>
            <a:r>
              <a:rPr lang="en-US" sz="4400" dirty="0" err="1"/>
              <a:t>كما</a:t>
            </a:r>
            <a:r>
              <a:rPr lang="en-US" sz="4400" dirty="0"/>
              <a:t> </a:t>
            </a:r>
            <a:r>
              <a:rPr lang="en-US" sz="4400" dirty="0" err="1"/>
              <a:t>للإنسان</a:t>
            </a:r>
            <a:r>
              <a:rPr lang="en-US" sz="4400" dirty="0"/>
              <a:t>.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 err="1"/>
              <a:t>دورة</a:t>
            </a:r>
            <a:r>
              <a:rPr lang="en-US" sz="4400" dirty="0"/>
              <a:t> </a:t>
            </a:r>
            <a:r>
              <a:rPr lang="en-US" sz="4400" dirty="0" err="1"/>
              <a:t>حياة</a:t>
            </a:r>
            <a:r>
              <a:rPr lang="en-US" sz="4400" dirty="0"/>
              <a:t> </a:t>
            </a:r>
            <a:r>
              <a:rPr lang="en-US" sz="4400" dirty="0" err="1"/>
              <a:t>الدولة</a:t>
            </a:r>
            <a:endParaRPr lang="en-US" sz="4400" dirty="0"/>
          </a:p>
          <a:p>
            <a:pPr algn="r"/>
            <a:r>
              <a:rPr lang="en-US" sz="4400" dirty="0"/>
              <a:t>  </a:t>
            </a:r>
          </a:p>
          <a:p>
            <a:pPr algn="r"/>
            <a:r>
              <a:rPr lang="en-US" sz="4400" dirty="0"/>
              <a:t>«</a:t>
            </a:r>
            <a:r>
              <a:rPr lang="en-US" sz="4400" dirty="0" err="1"/>
              <a:t>نظر</a:t>
            </a:r>
            <a:r>
              <a:rPr lang="en-US" sz="4400" dirty="0"/>
              <a:t> </a:t>
            </a:r>
            <a:r>
              <a:rPr lang="en-US" sz="4400" dirty="0" err="1"/>
              <a:t>ابن</a:t>
            </a:r>
            <a:r>
              <a:rPr lang="en-US" sz="4400" dirty="0"/>
              <a:t> </a:t>
            </a:r>
            <a:r>
              <a:rPr lang="en-US" sz="4400" dirty="0" err="1"/>
              <a:t>خلدون</a:t>
            </a:r>
            <a:r>
              <a:rPr lang="en-US" sz="4400" dirty="0"/>
              <a:t> </a:t>
            </a:r>
            <a:r>
              <a:rPr lang="en-US" sz="4400" dirty="0" err="1"/>
              <a:t>إلى</a:t>
            </a:r>
            <a:r>
              <a:rPr lang="en-US" sz="4400" dirty="0"/>
              <a:t> </a:t>
            </a:r>
            <a:r>
              <a:rPr lang="en-US" sz="4400" dirty="0" err="1"/>
              <a:t>الدولة</a:t>
            </a:r>
            <a:r>
              <a:rPr lang="en-US" sz="4400" dirty="0"/>
              <a:t> </a:t>
            </a:r>
            <a:r>
              <a:rPr lang="en-US" sz="4400" dirty="0" err="1"/>
              <a:t>على</a:t>
            </a:r>
            <a:r>
              <a:rPr lang="en-US" sz="4400" dirty="0"/>
              <a:t> </a:t>
            </a:r>
            <a:r>
              <a:rPr lang="en-US" sz="4400" dirty="0" err="1"/>
              <a:t>أنها</a:t>
            </a:r>
            <a:r>
              <a:rPr lang="en-US" sz="4400" dirty="0"/>
              <a:t> </a:t>
            </a:r>
            <a:r>
              <a:rPr lang="en-US" sz="4400" dirty="0" err="1"/>
              <a:t>كائن</a:t>
            </a:r>
            <a:r>
              <a:rPr lang="en-US" sz="4400" dirty="0"/>
              <a:t> </a:t>
            </a:r>
            <a:r>
              <a:rPr lang="en-US" sz="4400" dirty="0" err="1"/>
              <a:t>حي</a:t>
            </a:r>
            <a:r>
              <a:rPr lang="en-US" sz="4400" dirty="0"/>
              <a:t> </a:t>
            </a:r>
            <a:r>
              <a:rPr lang="en-US" sz="4400" dirty="0" err="1"/>
              <a:t>يولد</a:t>
            </a:r>
            <a:r>
              <a:rPr lang="en-US" sz="4400" dirty="0"/>
              <a:t> </a:t>
            </a:r>
            <a:r>
              <a:rPr lang="en-US" sz="4400" dirty="0" err="1"/>
              <a:t>وينمو</a:t>
            </a:r>
            <a:r>
              <a:rPr lang="en-US" sz="4400" dirty="0"/>
              <a:t> </a:t>
            </a:r>
            <a:r>
              <a:rPr lang="en-US" sz="4400" dirty="0" err="1"/>
              <a:t>ثم</a:t>
            </a:r>
            <a:r>
              <a:rPr lang="en-US" sz="4400" dirty="0"/>
              <a:t> </a:t>
            </a:r>
            <a:r>
              <a:rPr lang="en-US" sz="4400" dirty="0" err="1"/>
              <a:t>يهرم</a:t>
            </a:r>
            <a:r>
              <a:rPr lang="en-US" sz="4400" dirty="0"/>
              <a:t> </a:t>
            </a:r>
            <a:r>
              <a:rPr lang="en-US" sz="4400" dirty="0" err="1"/>
              <a:t>ليفنى</a:t>
            </a:r>
            <a:r>
              <a:rPr lang="en-US" sz="4400" dirty="0"/>
              <a:t>، </a:t>
            </a:r>
            <a:r>
              <a:rPr lang="en-US" sz="4400" dirty="0" err="1"/>
              <a:t>فلدولة</a:t>
            </a:r>
            <a:r>
              <a:rPr lang="en-US" sz="4400" dirty="0"/>
              <a:t> </a:t>
            </a:r>
            <a:r>
              <a:rPr lang="en-US" sz="4400" dirty="0" err="1"/>
              <a:t>عمر</a:t>
            </a:r>
            <a:r>
              <a:rPr lang="en-US" sz="4400" dirty="0"/>
              <a:t> </a:t>
            </a:r>
            <a:r>
              <a:rPr lang="en-US" sz="4400" dirty="0" err="1"/>
              <a:t>مثلها</a:t>
            </a:r>
            <a:r>
              <a:rPr lang="en-US" sz="4400" dirty="0"/>
              <a:t> </a:t>
            </a:r>
            <a:r>
              <a:rPr lang="en-US" sz="4400" dirty="0" err="1"/>
              <a:t>مثل</a:t>
            </a:r>
            <a:r>
              <a:rPr lang="en-US" sz="4400" dirty="0"/>
              <a:t> </a:t>
            </a:r>
            <a:r>
              <a:rPr lang="en-US" sz="4400" dirty="0" err="1"/>
              <a:t>الكائن</a:t>
            </a:r>
            <a:r>
              <a:rPr lang="en-US" sz="4400" dirty="0"/>
              <a:t> </a:t>
            </a:r>
            <a:r>
              <a:rPr lang="en-US" sz="4400" dirty="0" err="1"/>
              <a:t>الحي</a:t>
            </a:r>
            <a:r>
              <a:rPr lang="en-US" sz="4400" dirty="0"/>
              <a:t> </a:t>
            </a:r>
            <a:r>
              <a:rPr lang="en-US" sz="4400" dirty="0" err="1"/>
              <a:t>تماماً</a:t>
            </a:r>
            <a:r>
              <a:rPr lang="en-US" sz="4400" dirty="0"/>
              <a:t>». (1)</a:t>
            </a:r>
          </a:p>
          <a:p>
            <a:pPr algn="r"/>
            <a:r>
              <a:rPr lang="en-US" sz="4400" dirty="0" err="1"/>
              <a:t>وهو</a:t>
            </a:r>
            <a:r>
              <a:rPr lang="en-US" sz="4400" dirty="0"/>
              <a:t> </a:t>
            </a:r>
            <a:r>
              <a:rPr lang="en-US" sz="4400" dirty="0" err="1"/>
              <a:t>يشبهها</a:t>
            </a:r>
            <a:r>
              <a:rPr lang="en-US" sz="4400" dirty="0"/>
              <a:t> </a:t>
            </a:r>
            <a:r>
              <a:rPr lang="en-US" sz="4400" dirty="0" err="1"/>
              <a:t>بدورة</a:t>
            </a:r>
            <a:r>
              <a:rPr lang="en-US" sz="4400" dirty="0"/>
              <a:t> </a:t>
            </a:r>
            <a:r>
              <a:rPr lang="en-US" sz="4400" dirty="0" err="1"/>
              <a:t>حياة</a:t>
            </a:r>
            <a:r>
              <a:rPr lang="en-US" sz="4400" dirty="0"/>
              <a:t> </a:t>
            </a:r>
            <a:r>
              <a:rPr lang="en-US" sz="4400" dirty="0" err="1"/>
              <a:t>الإنسان</a:t>
            </a:r>
            <a:r>
              <a:rPr lang="en-US" sz="4400" dirty="0"/>
              <a:t> </a:t>
            </a:r>
            <a:r>
              <a:rPr lang="en-US" sz="4400" dirty="0" err="1"/>
              <a:t>التي</a:t>
            </a:r>
            <a:r>
              <a:rPr lang="en-US" sz="4400" dirty="0"/>
              <a:t> </a:t>
            </a:r>
            <a:r>
              <a:rPr lang="en-US" sz="4400" dirty="0" err="1"/>
              <a:t>ذكرها</a:t>
            </a:r>
            <a:r>
              <a:rPr lang="en-US" sz="4400" dirty="0"/>
              <a:t> </a:t>
            </a:r>
            <a:r>
              <a:rPr lang="en-US" sz="4400" dirty="0" err="1"/>
              <a:t>رب</a:t>
            </a:r>
            <a:r>
              <a:rPr lang="en-US" sz="4400" dirty="0"/>
              <a:t> </a:t>
            </a:r>
            <a:r>
              <a:rPr lang="en-US" sz="4400" dirty="0" err="1"/>
              <a:t>العزة</a:t>
            </a:r>
            <a:r>
              <a:rPr lang="en-US" sz="4400" dirty="0"/>
              <a:t> </a:t>
            </a:r>
            <a:r>
              <a:rPr lang="en-US" sz="4400" dirty="0" err="1"/>
              <a:t>في</a:t>
            </a:r>
            <a:r>
              <a:rPr lang="en-US" sz="4400" dirty="0"/>
              <a:t> </a:t>
            </a:r>
            <a:r>
              <a:rPr lang="en-US" sz="4400" dirty="0" err="1"/>
              <a:t>قوله</a:t>
            </a:r>
            <a:r>
              <a:rPr lang="en-US" sz="4400" dirty="0"/>
              <a:t> </a:t>
            </a:r>
            <a:r>
              <a:rPr lang="en-US" sz="4400" dirty="0" err="1"/>
              <a:t>تعالى</a:t>
            </a:r>
            <a:r>
              <a:rPr lang="en-US" sz="4400" dirty="0"/>
              <a:t>: ﴿</a:t>
            </a:r>
            <a:r>
              <a:rPr lang="en-US" sz="4400" dirty="0" err="1"/>
              <a:t>الله</a:t>
            </a:r>
            <a:r>
              <a:rPr lang="en-US" sz="4400" dirty="0"/>
              <a:t> </a:t>
            </a:r>
            <a:r>
              <a:rPr lang="en-US" sz="4400" dirty="0" err="1"/>
              <a:t>الذي</a:t>
            </a:r>
            <a:r>
              <a:rPr lang="en-US" sz="4400" dirty="0"/>
              <a:t> </a:t>
            </a:r>
            <a:r>
              <a:rPr lang="en-US" sz="4400" dirty="0" err="1"/>
              <a:t>خلقكم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ضعف</a:t>
            </a:r>
            <a:r>
              <a:rPr lang="en-US" sz="4400" dirty="0"/>
              <a:t> </a:t>
            </a:r>
            <a:r>
              <a:rPr lang="en-US" sz="4400" dirty="0" err="1"/>
              <a:t>ثم</a:t>
            </a:r>
            <a:r>
              <a:rPr lang="en-US" sz="4400" dirty="0"/>
              <a:t> </a:t>
            </a:r>
            <a:r>
              <a:rPr lang="en-US" sz="4400" dirty="0" err="1"/>
              <a:t>جعل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بعد</a:t>
            </a:r>
            <a:r>
              <a:rPr lang="en-US" sz="4400" dirty="0"/>
              <a:t> </a:t>
            </a:r>
            <a:r>
              <a:rPr lang="en-US" sz="4400" dirty="0" err="1"/>
              <a:t>ضعف</a:t>
            </a:r>
            <a:r>
              <a:rPr lang="en-US" sz="4400" dirty="0"/>
              <a:t> </a:t>
            </a:r>
            <a:r>
              <a:rPr lang="en-US" sz="4400" dirty="0" err="1"/>
              <a:t>قوة</a:t>
            </a:r>
            <a:r>
              <a:rPr lang="en-US" sz="4400" dirty="0"/>
              <a:t> </a:t>
            </a:r>
            <a:r>
              <a:rPr lang="en-US" sz="4400" dirty="0" err="1"/>
              <a:t>ثم</a:t>
            </a:r>
            <a:r>
              <a:rPr lang="en-US" sz="4400" dirty="0"/>
              <a:t> </a:t>
            </a:r>
            <a:r>
              <a:rPr lang="en-US" sz="4400" dirty="0" err="1"/>
              <a:t>جعل</a:t>
            </a:r>
            <a:r>
              <a:rPr lang="en-US" sz="4400" dirty="0"/>
              <a:t> </a:t>
            </a:r>
            <a:r>
              <a:rPr lang="en-US" sz="4400" dirty="0" err="1"/>
              <a:t>من</a:t>
            </a:r>
            <a:r>
              <a:rPr lang="en-US" sz="4400" dirty="0"/>
              <a:t> </a:t>
            </a:r>
            <a:r>
              <a:rPr lang="en-US" sz="4400" dirty="0" err="1"/>
              <a:t>بعد</a:t>
            </a:r>
            <a:r>
              <a:rPr lang="en-US" sz="4400" dirty="0"/>
              <a:t> </a:t>
            </a:r>
            <a:r>
              <a:rPr lang="en-US" sz="4400" dirty="0" err="1"/>
              <a:t>قوة</a:t>
            </a:r>
            <a:r>
              <a:rPr lang="en-US" sz="4400" dirty="0"/>
              <a:t> </a:t>
            </a:r>
            <a:r>
              <a:rPr lang="en-US" sz="4400" dirty="0" err="1"/>
              <a:t>ضعفاً</a:t>
            </a:r>
            <a:r>
              <a:rPr lang="en-US" sz="4400" dirty="0"/>
              <a:t> </a:t>
            </a:r>
            <a:r>
              <a:rPr lang="en-US" sz="4400" dirty="0" err="1"/>
              <a:t>وشيبة</a:t>
            </a:r>
            <a:r>
              <a:rPr lang="en-US" sz="4400" dirty="0"/>
              <a:t> </a:t>
            </a:r>
            <a:r>
              <a:rPr lang="en-US" sz="4400" dirty="0" err="1"/>
              <a:t>يخلق</a:t>
            </a:r>
            <a:r>
              <a:rPr lang="en-US" sz="4400" dirty="0"/>
              <a:t> </a:t>
            </a:r>
            <a:r>
              <a:rPr lang="en-US" sz="4400" dirty="0" err="1"/>
              <a:t>ما</a:t>
            </a:r>
            <a:r>
              <a:rPr lang="en-US" sz="4400" dirty="0"/>
              <a:t> </a:t>
            </a:r>
            <a:r>
              <a:rPr lang="en-US" sz="4400" dirty="0" err="1"/>
              <a:t>يشاء</a:t>
            </a:r>
            <a:r>
              <a:rPr lang="en-US" sz="4400" dirty="0"/>
              <a:t> </a:t>
            </a:r>
            <a:r>
              <a:rPr lang="en-US" sz="4400" dirty="0" err="1"/>
              <a:t>وهو</a:t>
            </a:r>
            <a:r>
              <a:rPr lang="en-US" sz="4400" dirty="0"/>
              <a:t> </a:t>
            </a:r>
            <a:r>
              <a:rPr lang="en-US" sz="4400" dirty="0" err="1"/>
              <a:t>العليم</a:t>
            </a:r>
            <a:r>
              <a:rPr lang="en-US" sz="4400" dirty="0"/>
              <a:t> </a:t>
            </a:r>
            <a:r>
              <a:rPr lang="en-US" sz="4400" dirty="0" err="1"/>
              <a:t>القدير</a:t>
            </a:r>
            <a:r>
              <a:rPr lang="en-US" sz="4400" dirty="0"/>
              <a:t>﴾.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01940" y="614308"/>
            <a:ext cx="16645054" cy="109260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400" dirty="0" smtClean="0"/>
          </a:p>
          <a:p>
            <a:pPr algn="r"/>
            <a:r>
              <a:rPr lang="en-US" sz="4400" dirty="0" err="1" smtClean="0"/>
              <a:t>الدولة</a:t>
            </a:r>
            <a:r>
              <a:rPr lang="en-US" sz="4400" dirty="0" smtClean="0"/>
              <a:t> </a:t>
            </a:r>
            <a:r>
              <a:rPr lang="en-US" sz="4400" dirty="0" err="1" smtClean="0"/>
              <a:t>عند</a:t>
            </a:r>
            <a:r>
              <a:rPr lang="en-US" sz="4400" dirty="0" smtClean="0"/>
              <a:t> </a:t>
            </a:r>
            <a:r>
              <a:rPr lang="en-US" sz="4400" dirty="0" err="1" smtClean="0"/>
              <a:t>ابن</a:t>
            </a:r>
            <a:r>
              <a:rPr lang="en-US" sz="4400" dirty="0" smtClean="0"/>
              <a:t> </a:t>
            </a:r>
            <a:r>
              <a:rPr lang="en-US" sz="4400" dirty="0" err="1" smtClean="0"/>
              <a:t>خلدون</a:t>
            </a:r>
            <a:r>
              <a:rPr lang="en-US" sz="4400" dirty="0" smtClean="0"/>
              <a:t> </a:t>
            </a:r>
            <a:r>
              <a:rPr lang="en-US" sz="4400" dirty="0" err="1" smtClean="0"/>
              <a:t>تمر</a:t>
            </a:r>
            <a:r>
              <a:rPr lang="en-US" sz="4400" dirty="0" smtClean="0"/>
              <a:t> </a:t>
            </a:r>
            <a:r>
              <a:rPr lang="en-US" sz="4400" dirty="0" err="1" smtClean="0"/>
              <a:t>بأربعة</a:t>
            </a:r>
            <a:r>
              <a:rPr lang="en-US" sz="4400" dirty="0" smtClean="0"/>
              <a:t> </a:t>
            </a:r>
            <a:r>
              <a:rPr lang="en-US" sz="4400" dirty="0" err="1" smtClean="0"/>
              <a:t>أطوار</a:t>
            </a:r>
            <a:r>
              <a:rPr lang="en-US" sz="4400" dirty="0" smtClean="0"/>
              <a:t> </a:t>
            </a:r>
            <a:r>
              <a:rPr lang="en-US" sz="4400" dirty="0" err="1" smtClean="0"/>
              <a:t>هي</a:t>
            </a:r>
            <a:r>
              <a:rPr lang="en-US" sz="4400" dirty="0" smtClean="0"/>
              <a:t>: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>
              <a:buAutoNum type="arabicPeriod"/>
            </a:pPr>
            <a:r>
              <a:rPr lang="en-US" sz="4400" dirty="0" err="1" smtClean="0"/>
              <a:t>طور</a:t>
            </a:r>
            <a:r>
              <a:rPr lang="en-US" sz="4400" dirty="0" smtClean="0"/>
              <a:t> </a:t>
            </a:r>
            <a:r>
              <a:rPr lang="en-US" sz="4400" dirty="0" err="1" smtClean="0"/>
              <a:t>الظفر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والاستيلاء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الحكم</a:t>
            </a:r>
            <a:r>
              <a:rPr lang="en-US" sz="4400" dirty="0" smtClean="0"/>
              <a:t> </a:t>
            </a:r>
            <a:r>
              <a:rPr lang="en-US" sz="4400" dirty="0" err="1" smtClean="0"/>
              <a:t>غلبة</a:t>
            </a:r>
            <a:r>
              <a:rPr lang="en-US" sz="4400" dirty="0" smtClean="0"/>
              <a:t> </a:t>
            </a:r>
            <a:r>
              <a:rPr lang="en-US" sz="4400" dirty="0" err="1" smtClean="0"/>
              <a:t>وقهراً</a:t>
            </a:r>
            <a:r>
              <a:rPr lang="en-US" sz="4400" dirty="0" smtClean="0"/>
              <a:t> </a:t>
            </a:r>
            <a:r>
              <a:rPr lang="en-US" sz="4400" dirty="0" err="1" smtClean="0"/>
              <a:t>وانتزاعاً</a:t>
            </a:r>
            <a:r>
              <a:rPr lang="en-US" sz="4400" dirty="0" smtClean="0"/>
              <a:t>.</a:t>
            </a:r>
          </a:p>
          <a:p>
            <a:pPr algn="r">
              <a:buAutoNum type="arabicPeriod"/>
            </a:pPr>
            <a:r>
              <a:rPr lang="en-US" sz="4400" dirty="0" err="1" smtClean="0"/>
              <a:t>طور</a:t>
            </a:r>
            <a:r>
              <a:rPr lang="en-US" sz="4400" dirty="0" smtClean="0"/>
              <a:t> </a:t>
            </a:r>
            <a:r>
              <a:rPr lang="en-US" sz="4400" dirty="0" err="1" smtClean="0"/>
              <a:t>الاستبداد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والانفراد</a:t>
            </a:r>
            <a:r>
              <a:rPr lang="en-US" sz="4400" dirty="0" smtClean="0"/>
              <a:t> </a:t>
            </a:r>
            <a:r>
              <a:rPr lang="en-US" sz="4400" dirty="0" err="1" smtClean="0"/>
              <a:t>بالسلطة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والتنكر</a:t>
            </a:r>
            <a:r>
              <a:rPr lang="en-US" sz="4400" dirty="0" smtClean="0"/>
              <a:t> </a:t>
            </a:r>
            <a:r>
              <a:rPr lang="en-US" sz="4400" dirty="0" err="1" smtClean="0"/>
              <a:t>للعصبة</a:t>
            </a:r>
            <a:r>
              <a:rPr lang="en-US" sz="4400" dirty="0" smtClean="0"/>
              <a:t>.</a:t>
            </a:r>
          </a:p>
          <a:p>
            <a:pPr algn="r">
              <a:buAutoNum type="arabicPeriod"/>
            </a:pPr>
            <a:r>
              <a:rPr lang="en-US" sz="4400" dirty="0" err="1" smtClean="0"/>
              <a:t>طور</a:t>
            </a:r>
            <a:r>
              <a:rPr lang="en-US" sz="4400" dirty="0" smtClean="0"/>
              <a:t> </a:t>
            </a:r>
            <a:r>
              <a:rPr lang="en-US" sz="4400" dirty="0" err="1" smtClean="0"/>
              <a:t>الفراغ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والدعة</a:t>
            </a:r>
            <a:r>
              <a:rPr lang="en-US" sz="4400" dirty="0" smtClean="0"/>
              <a:t> </a:t>
            </a:r>
            <a:r>
              <a:rPr lang="en-US" sz="4400" dirty="0" err="1" smtClean="0"/>
              <a:t>لتحصيل</a:t>
            </a:r>
            <a:r>
              <a:rPr lang="en-US" sz="4400" dirty="0" smtClean="0"/>
              <a:t> </a:t>
            </a:r>
            <a:r>
              <a:rPr lang="en-US" sz="4400" dirty="0" err="1" smtClean="0"/>
              <a:t>ثمرات</a:t>
            </a:r>
            <a:r>
              <a:rPr lang="en-US" sz="4400" dirty="0" smtClean="0"/>
              <a:t> </a:t>
            </a:r>
            <a:r>
              <a:rPr lang="en-US" sz="4400" dirty="0" err="1" smtClean="0"/>
              <a:t>الملك</a:t>
            </a:r>
            <a:r>
              <a:rPr lang="en-US" sz="4400" dirty="0" smtClean="0"/>
              <a:t>، </a:t>
            </a:r>
            <a:r>
              <a:rPr lang="en-US" sz="4400" dirty="0" err="1" smtClean="0"/>
              <a:t>وفيه</a:t>
            </a:r>
            <a:r>
              <a:rPr lang="en-US" sz="4400" dirty="0" smtClean="0"/>
              <a:t> </a:t>
            </a:r>
            <a:r>
              <a:rPr lang="en-US" sz="4400" dirty="0" err="1" smtClean="0"/>
              <a:t>تسود</a:t>
            </a:r>
            <a:r>
              <a:rPr lang="en-US" sz="4400" dirty="0" smtClean="0"/>
              <a:t> </a:t>
            </a:r>
            <a:r>
              <a:rPr lang="en-US" sz="4400" dirty="0" err="1" smtClean="0"/>
              <a:t>الراحة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والطمأنينة</a:t>
            </a:r>
            <a:r>
              <a:rPr lang="en-US" sz="4400" dirty="0" smtClean="0"/>
              <a:t>.</a:t>
            </a:r>
          </a:p>
          <a:p>
            <a:pPr algn="r">
              <a:buAutoNum type="arabicPeriod"/>
            </a:pPr>
            <a:r>
              <a:rPr lang="en-US" sz="4400" dirty="0" err="1" smtClean="0"/>
              <a:t>طور</a:t>
            </a:r>
            <a:r>
              <a:rPr lang="en-US" sz="4400" dirty="0" smtClean="0"/>
              <a:t> </a:t>
            </a:r>
            <a:r>
              <a:rPr lang="en-US" sz="4400" dirty="0" err="1" smtClean="0"/>
              <a:t>الهرم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والانقراض</a:t>
            </a:r>
            <a:r>
              <a:rPr lang="en-US" sz="4400" dirty="0" smtClean="0"/>
              <a:t> </a:t>
            </a:r>
            <a:r>
              <a:rPr lang="en-US" sz="4400" dirty="0" err="1" smtClean="0"/>
              <a:t>بسبب</a:t>
            </a:r>
            <a:r>
              <a:rPr lang="en-US" sz="4400" dirty="0" smtClean="0"/>
              <a:t> </a:t>
            </a:r>
            <a:r>
              <a:rPr lang="en-US" sz="4400" dirty="0" err="1" smtClean="0"/>
              <a:t>الإسراف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والتبذير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err="1" smtClean="0"/>
              <a:t>ويبدو</a:t>
            </a:r>
            <a:r>
              <a:rPr lang="en-US" sz="4400" dirty="0" smtClean="0"/>
              <a:t> </a:t>
            </a:r>
            <a:r>
              <a:rPr lang="en-US" sz="4400" dirty="0" err="1" smtClean="0"/>
              <a:t>الفكر</a:t>
            </a:r>
            <a:r>
              <a:rPr lang="en-US" sz="4400" dirty="0" smtClean="0"/>
              <a:t> </a:t>
            </a:r>
            <a:r>
              <a:rPr lang="en-US" sz="4400" dirty="0" err="1" smtClean="0"/>
              <a:t>الخلدوني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الدولة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والحضارة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قانون</a:t>
            </a:r>
            <a:r>
              <a:rPr lang="en-US" sz="4400" dirty="0" smtClean="0"/>
              <a:t> </a:t>
            </a:r>
            <a:r>
              <a:rPr lang="en-US" sz="4400" dirty="0" err="1" smtClean="0"/>
              <a:t>العصبية</a:t>
            </a:r>
            <a:r>
              <a:rPr lang="en-US" sz="4400" dirty="0" smtClean="0"/>
              <a:t>، </a:t>
            </a:r>
            <a:r>
              <a:rPr lang="en-US" sz="4400" dirty="0" err="1" smtClean="0"/>
              <a:t>ويعني</a:t>
            </a:r>
            <a:r>
              <a:rPr lang="en-US" sz="4400" dirty="0" smtClean="0"/>
              <a:t> </a:t>
            </a:r>
            <a:r>
              <a:rPr lang="en-US" sz="4400" dirty="0" err="1" smtClean="0"/>
              <a:t>بها</a:t>
            </a:r>
            <a:r>
              <a:rPr lang="en-US" sz="4400" dirty="0" smtClean="0"/>
              <a:t> </a:t>
            </a:r>
            <a:r>
              <a:rPr lang="en-US" sz="4400" dirty="0" err="1" smtClean="0"/>
              <a:t>التحام</a:t>
            </a:r>
            <a:r>
              <a:rPr lang="en-US" sz="4400" dirty="0" smtClean="0"/>
              <a:t> </a:t>
            </a:r>
            <a:r>
              <a:rPr lang="en-US" sz="4400" dirty="0" err="1" smtClean="0"/>
              <a:t>الذي</a:t>
            </a:r>
            <a:r>
              <a:rPr lang="en-US" sz="4400" dirty="0" smtClean="0"/>
              <a:t> </a:t>
            </a:r>
            <a:r>
              <a:rPr lang="en-US" sz="4400" dirty="0" err="1" smtClean="0"/>
              <a:t>يكون</a:t>
            </a:r>
            <a:r>
              <a:rPr lang="en-US" sz="4400" dirty="0" smtClean="0"/>
              <a:t> </a:t>
            </a:r>
            <a:r>
              <a:rPr lang="en-US" sz="4400" dirty="0" err="1" smtClean="0"/>
              <a:t>بين</a:t>
            </a:r>
            <a:r>
              <a:rPr lang="en-US" sz="4400" dirty="0" smtClean="0"/>
              <a:t> </a:t>
            </a:r>
            <a:r>
              <a:rPr lang="en-US" sz="4400" dirty="0" err="1" smtClean="0"/>
              <a:t>الأقارب</a:t>
            </a:r>
            <a:r>
              <a:rPr lang="en-US" sz="4400" dirty="0" smtClean="0"/>
              <a:t> </a:t>
            </a:r>
            <a:r>
              <a:rPr lang="en-US" sz="4400" dirty="0" err="1" smtClean="0"/>
              <a:t>أو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القبائل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والعشائر</a:t>
            </a:r>
            <a:r>
              <a:rPr lang="en-US" sz="4400" dirty="0" smtClean="0"/>
              <a:t>، </a:t>
            </a:r>
            <a:r>
              <a:rPr lang="en-US" sz="4400" dirty="0" err="1" smtClean="0"/>
              <a:t>يدفع</a:t>
            </a:r>
            <a:r>
              <a:rPr lang="en-US" sz="4400" dirty="0" smtClean="0"/>
              <a:t> </a:t>
            </a:r>
            <a:r>
              <a:rPr lang="en-US" sz="4400" dirty="0" err="1" smtClean="0"/>
              <a:t>للمناصرة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والمطالبة</a:t>
            </a:r>
            <a:r>
              <a:rPr lang="en-US" sz="4400" dirty="0" smtClean="0"/>
              <a:t> </a:t>
            </a:r>
            <a:r>
              <a:rPr lang="en-US" sz="4400" dirty="0" err="1" smtClean="0"/>
              <a:t>بالملك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والغلبة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سبيله</a:t>
            </a:r>
            <a:r>
              <a:rPr lang="en-US" sz="4400" dirty="0" smtClean="0"/>
              <a:t>، </a:t>
            </a:r>
            <a:r>
              <a:rPr lang="en-US" sz="4400" dirty="0" err="1" smtClean="0"/>
              <a:t>ويدخل</a:t>
            </a:r>
            <a:r>
              <a:rPr lang="en-US" sz="4400" dirty="0" smtClean="0"/>
              <a:t> </a:t>
            </a:r>
            <a:r>
              <a:rPr lang="en-US" sz="4400" dirty="0" err="1" smtClean="0"/>
              <a:t>فيه</a:t>
            </a:r>
            <a:r>
              <a:rPr lang="en-US" sz="4400" dirty="0" smtClean="0"/>
              <a:t> </a:t>
            </a:r>
            <a:r>
              <a:rPr lang="en-US" sz="4400" dirty="0" err="1" smtClean="0"/>
              <a:t>الحلف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والولاء</a:t>
            </a:r>
            <a:r>
              <a:rPr lang="en-US" sz="4400" dirty="0" smtClean="0"/>
              <a:t> </a:t>
            </a:r>
            <a:r>
              <a:rPr lang="en-US" sz="4400" dirty="0" err="1" smtClean="0"/>
              <a:t>وغير</a:t>
            </a:r>
            <a:r>
              <a:rPr lang="en-US" sz="4400" dirty="0" smtClean="0"/>
              <a:t> </a:t>
            </a:r>
            <a:r>
              <a:rPr lang="en-US" sz="4400" dirty="0" err="1" smtClean="0"/>
              <a:t>ذلك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صنوف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التكتل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والتحالف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القبلي</a:t>
            </a:r>
            <a:r>
              <a:rPr lang="en-US" sz="4400" dirty="0" smtClean="0"/>
              <a:t> </a:t>
            </a:r>
            <a:r>
              <a:rPr lang="en-US" sz="4400" dirty="0" err="1" smtClean="0"/>
              <a:t>شاملاً</a:t>
            </a:r>
            <a:r>
              <a:rPr lang="en-US" sz="4400" dirty="0" smtClean="0"/>
              <a:t> </a:t>
            </a:r>
            <a:r>
              <a:rPr lang="en-US" sz="4400" dirty="0" err="1" smtClean="0"/>
              <a:t>أي</a:t>
            </a:r>
            <a:r>
              <a:rPr lang="en-US" sz="4400" dirty="0" smtClean="0"/>
              <a:t> </a:t>
            </a:r>
            <a:r>
              <a:rPr lang="en-US" sz="4400" dirty="0" err="1" smtClean="0"/>
              <a:t>نوع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الولاء</a:t>
            </a:r>
            <a:r>
              <a:rPr lang="en-US" sz="4400" dirty="0" smtClean="0"/>
              <a:t> </a:t>
            </a:r>
            <a:r>
              <a:rPr lang="en-US" sz="4400" dirty="0" err="1" smtClean="0"/>
              <a:t>المفضي</a:t>
            </a:r>
            <a:r>
              <a:rPr lang="en-US" sz="4400" dirty="0" smtClean="0"/>
              <a:t> </a:t>
            </a:r>
            <a:r>
              <a:rPr lang="en-US" sz="4400" dirty="0" err="1" smtClean="0"/>
              <a:t>للمغالبة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سبيل</a:t>
            </a:r>
            <a:r>
              <a:rPr lang="en-US" sz="4400" dirty="0" smtClean="0"/>
              <a:t> </a:t>
            </a:r>
            <a:r>
              <a:rPr lang="en-US" sz="4400" dirty="0" err="1" smtClean="0"/>
              <a:t>تلك</a:t>
            </a:r>
            <a:r>
              <a:rPr lang="en-US" sz="4400" dirty="0" smtClean="0"/>
              <a:t> </a:t>
            </a:r>
            <a:r>
              <a:rPr lang="en-US" sz="4400" dirty="0" err="1" smtClean="0"/>
              <a:t>الغاية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err="1" smtClean="0"/>
              <a:t>فابن</a:t>
            </a:r>
            <a:r>
              <a:rPr lang="en-US" sz="4400" dirty="0" smtClean="0"/>
              <a:t> </a:t>
            </a:r>
            <a:r>
              <a:rPr lang="en-US" sz="4400" dirty="0" err="1" smtClean="0"/>
              <a:t>خلدون</a:t>
            </a:r>
            <a:r>
              <a:rPr lang="en-US" sz="4400" dirty="0" smtClean="0"/>
              <a:t> </a:t>
            </a:r>
            <a:r>
              <a:rPr lang="en-US" sz="4400" dirty="0" err="1" smtClean="0"/>
              <a:t>يدرس</a:t>
            </a:r>
            <a:r>
              <a:rPr lang="en-US" sz="4400" dirty="0" smtClean="0"/>
              <a:t> </a:t>
            </a:r>
            <a:r>
              <a:rPr lang="en-US" sz="4400" dirty="0" err="1" smtClean="0"/>
              <a:t>كيف</a:t>
            </a:r>
            <a:r>
              <a:rPr lang="en-US" sz="4400" dirty="0" smtClean="0"/>
              <a:t> </a:t>
            </a:r>
            <a:r>
              <a:rPr lang="en-US" sz="4400" dirty="0" err="1" smtClean="0"/>
              <a:t>تصل</a:t>
            </a:r>
            <a:r>
              <a:rPr lang="en-US" sz="4400" dirty="0" smtClean="0"/>
              <a:t> </a:t>
            </a:r>
            <a:r>
              <a:rPr lang="en-US" sz="4400" dirty="0" err="1" smtClean="0"/>
              <a:t>جماعة</a:t>
            </a:r>
            <a:r>
              <a:rPr lang="en-US" sz="4400" dirty="0" smtClean="0"/>
              <a:t> </a:t>
            </a:r>
            <a:r>
              <a:rPr lang="en-US" sz="4400" dirty="0" err="1" smtClean="0"/>
              <a:t>ما</a:t>
            </a:r>
            <a:r>
              <a:rPr lang="en-US" sz="4400" dirty="0" smtClean="0"/>
              <a:t>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</a:t>
            </a:r>
            <a:r>
              <a:rPr lang="en-US" sz="4400" dirty="0" err="1" smtClean="0"/>
              <a:t>إسقاط</a:t>
            </a:r>
            <a:r>
              <a:rPr lang="en-US" sz="4400" dirty="0" smtClean="0"/>
              <a:t> </a:t>
            </a:r>
            <a:r>
              <a:rPr lang="en-US" sz="4400" dirty="0" err="1" smtClean="0"/>
              <a:t>نظام</a:t>
            </a:r>
            <a:r>
              <a:rPr lang="en-US" sz="4400" dirty="0" smtClean="0"/>
              <a:t> </a:t>
            </a:r>
            <a:r>
              <a:rPr lang="en-US" sz="4400" dirty="0" err="1" smtClean="0"/>
              <a:t>ما</a:t>
            </a:r>
            <a:r>
              <a:rPr lang="en-US" sz="4400" dirty="0" smtClean="0"/>
              <a:t>، </a:t>
            </a:r>
            <a:r>
              <a:rPr lang="en-US" sz="4400" dirty="0" err="1" smtClean="0"/>
              <a:t>ثم</a:t>
            </a:r>
            <a:r>
              <a:rPr lang="en-US" sz="4400" dirty="0" smtClean="0"/>
              <a:t> </a:t>
            </a:r>
            <a:r>
              <a:rPr lang="en-US" sz="4400" dirty="0" err="1" smtClean="0"/>
              <a:t>ماذا</a:t>
            </a:r>
            <a:r>
              <a:rPr lang="en-US" sz="4400" dirty="0" smtClean="0"/>
              <a:t> </a:t>
            </a:r>
            <a:r>
              <a:rPr lang="en-US" sz="4400" dirty="0" err="1" smtClean="0"/>
              <a:t>يحدث</a:t>
            </a:r>
            <a:r>
              <a:rPr lang="en-US" sz="4400" dirty="0" smtClean="0"/>
              <a:t> </a:t>
            </a:r>
            <a:r>
              <a:rPr lang="en-US" sz="4400" dirty="0" err="1" smtClean="0"/>
              <a:t>لها</a:t>
            </a:r>
            <a:r>
              <a:rPr lang="en-US" sz="4400" dirty="0" smtClean="0"/>
              <a:t> </a:t>
            </a:r>
            <a:r>
              <a:rPr lang="en-US" sz="4400" dirty="0" err="1" smtClean="0"/>
              <a:t>عندما</a:t>
            </a:r>
            <a:r>
              <a:rPr lang="en-US" sz="4400" dirty="0" smtClean="0"/>
              <a:t> </a:t>
            </a:r>
            <a:r>
              <a:rPr lang="en-US" sz="4400" dirty="0" err="1" smtClean="0"/>
              <a:t>تصل</a:t>
            </a:r>
            <a:r>
              <a:rPr lang="en-US" sz="4400" dirty="0" smtClean="0"/>
              <a:t>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الحكم</a:t>
            </a:r>
            <a:r>
              <a:rPr lang="en-US" sz="4400" dirty="0" smtClean="0"/>
              <a:t> </a:t>
            </a:r>
            <a:r>
              <a:rPr lang="en-US" sz="4400" dirty="0" err="1" smtClean="0"/>
              <a:t>ويشتد</a:t>
            </a:r>
            <a:r>
              <a:rPr lang="en-US" sz="4400" dirty="0" smtClean="0"/>
              <a:t> </a:t>
            </a:r>
            <a:r>
              <a:rPr lang="en-US" sz="4400" dirty="0" err="1" smtClean="0"/>
              <a:t>عودها</a:t>
            </a:r>
            <a:r>
              <a:rPr lang="en-US" sz="4400" dirty="0" smtClean="0"/>
              <a:t>، </a:t>
            </a:r>
            <a:r>
              <a:rPr lang="en-US" sz="4400" dirty="0" err="1" smtClean="0"/>
              <a:t>ثم</a:t>
            </a:r>
            <a:r>
              <a:rPr lang="en-US" sz="4400" dirty="0" smtClean="0"/>
              <a:t> </a:t>
            </a:r>
            <a:r>
              <a:rPr lang="en-US" sz="4400" dirty="0" err="1" smtClean="0"/>
              <a:t>ماذا</a:t>
            </a:r>
            <a:r>
              <a:rPr lang="en-US" sz="4400" dirty="0" smtClean="0"/>
              <a:t> </a:t>
            </a:r>
            <a:r>
              <a:rPr lang="en-US" sz="4400" dirty="0" err="1" smtClean="0"/>
              <a:t>يحدث</a:t>
            </a:r>
            <a:r>
              <a:rPr lang="en-US" sz="4400" dirty="0" smtClean="0"/>
              <a:t> </a:t>
            </a:r>
            <a:r>
              <a:rPr lang="en-US" sz="4400" dirty="0" err="1" smtClean="0"/>
              <a:t>عندما</a:t>
            </a:r>
            <a:r>
              <a:rPr lang="en-US" sz="4400" dirty="0" smtClean="0"/>
              <a:t> </a:t>
            </a:r>
            <a:r>
              <a:rPr lang="en-US" sz="4400" dirty="0" err="1" smtClean="0"/>
              <a:t>تهار</a:t>
            </a:r>
            <a:r>
              <a:rPr lang="en-US" sz="4400" dirty="0" smtClean="0"/>
              <a:t>. </a:t>
            </a:r>
            <a:r>
              <a:rPr lang="en-US" sz="4400" dirty="0" err="1" smtClean="0"/>
              <a:t>وهو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نظريته</a:t>
            </a:r>
            <a:r>
              <a:rPr lang="en-US" sz="4400" dirty="0" smtClean="0"/>
              <a:t> </a:t>
            </a:r>
            <a:r>
              <a:rPr lang="en-US" sz="4400" dirty="0" err="1" smtClean="0"/>
              <a:t>يؤكد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نظرية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العصبية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القائمة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الدم</a:t>
            </a:r>
            <a:r>
              <a:rPr lang="en-US" sz="4400" dirty="0" smtClean="0"/>
              <a:t> </a:t>
            </a:r>
            <a:r>
              <a:rPr lang="en-US" sz="4400" dirty="0" err="1" smtClean="0"/>
              <a:t>أو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الدين</a:t>
            </a:r>
            <a:r>
              <a:rPr lang="en-US" sz="4400" dirty="0" smtClean="0"/>
              <a:t>. </a:t>
            </a:r>
            <a:r>
              <a:rPr lang="en-US" sz="4400" dirty="0" err="1" smtClean="0"/>
              <a:t>فإذا</a:t>
            </a:r>
            <a:r>
              <a:rPr lang="en-US" sz="4400" dirty="0" smtClean="0"/>
              <a:t> </a:t>
            </a:r>
            <a:r>
              <a:rPr lang="en-US" sz="4400" dirty="0" err="1" smtClean="0"/>
              <a:t>وجدت</a:t>
            </a:r>
            <a:r>
              <a:rPr lang="en-US" sz="4400" dirty="0" smtClean="0"/>
              <a:t> </a:t>
            </a:r>
            <a:r>
              <a:rPr lang="en-US" sz="4400" dirty="0" err="1" smtClean="0"/>
              <a:t>العصبية</a:t>
            </a:r>
            <a:r>
              <a:rPr lang="en-US" sz="4400" dirty="0" smtClean="0"/>
              <a:t>؛ </a:t>
            </a:r>
            <a:endParaRPr lang="en-US" sz="4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0502" y="2328820"/>
            <a:ext cx="16859368" cy="10248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4400" dirty="0" smtClean="0"/>
          </a:p>
          <a:p>
            <a:pPr algn="r"/>
            <a:r>
              <a:rPr lang="en-US" sz="4400" dirty="0" err="1" smtClean="0"/>
              <a:t>فإن</a:t>
            </a:r>
            <a:r>
              <a:rPr lang="en-US" sz="4400" dirty="0" smtClean="0"/>
              <a:t> </a:t>
            </a:r>
            <a:r>
              <a:rPr lang="en-US" sz="4400" dirty="0" err="1" smtClean="0"/>
              <a:t>تفسيره</a:t>
            </a:r>
            <a:r>
              <a:rPr lang="en-US" sz="4400" dirty="0" smtClean="0"/>
              <a:t> </a:t>
            </a:r>
            <a:r>
              <a:rPr lang="en-US" sz="4400" dirty="0" err="1" smtClean="0"/>
              <a:t>للظواهر</a:t>
            </a:r>
            <a:r>
              <a:rPr lang="en-US" sz="4400" dirty="0" smtClean="0"/>
              <a:t> </a:t>
            </a:r>
            <a:r>
              <a:rPr lang="en-US" sz="4400" dirty="0" err="1" smtClean="0"/>
              <a:t>يقوم</a:t>
            </a:r>
            <a:r>
              <a:rPr lang="en-US" sz="4400" dirty="0" smtClean="0"/>
              <a:t> </a:t>
            </a:r>
            <a:r>
              <a:rPr lang="en-US" sz="4400" dirty="0" err="1" smtClean="0"/>
              <a:t>عليها</a:t>
            </a:r>
            <a:r>
              <a:rPr lang="en-US" sz="4400" dirty="0" smtClean="0"/>
              <a:t>. </a:t>
            </a:r>
            <a:r>
              <a:rPr lang="en-US" sz="4400" dirty="0" err="1" smtClean="0"/>
              <a:t>وعندما</a:t>
            </a:r>
            <a:r>
              <a:rPr lang="en-US" sz="4400" dirty="0" smtClean="0"/>
              <a:t> </a:t>
            </a:r>
            <a:r>
              <a:rPr lang="en-US" sz="4400" dirty="0" err="1" smtClean="0"/>
              <a:t>تشتد</a:t>
            </a:r>
            <a:r>
              <a:rPr lang="en-US" sz="4400" dirty="0" smtClean="0"/>
              <a:t> </a:t>
            </a:r>
            <a:r>
              <a:rPr lang="en-US" sz="4400" dirty="0" err="1" smtClean="0"/>
              <a:t>توصل</a:t>
            </a:r>
            <a:r>
              <a:rPr lang="en-US" sz="4400" dirty="0" smtClean="0"/>
              <a:t> </a:t>
            </a:r>
            <a:r>
              <a:rPr lang="en-US" sz="4400" dirty="0" err="1" smtClean="0"/>
              <a:t>أصحابها</a:t>
            </a:r>
            <a:r>
              <a:rPr lang="en-US" sz="4400" dirty="0" smtClean="0"/>
              <a:t>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السلطة</a:t>
            </a:r>
            <a:r>
              <a:rPr lang="en-US" sz="4400" dirty="0" smtClean="0"/>
              <a:t>، </a:t>
            </a:r>
            <a:r>
              <a:rPr lang="en-US" sz="4400" dirty="0" err="1" smtClean="0"/>
              <a:t>وعندما</a:t>
            </a:r>
            <a:r>
              <a:rPr lang="en-US" sz="4400" dirty="0" smtClean="0"/>
              <a:t> </a:t>
            </a:r>
            <a:r>
              <a:rPr lang="en-US" sz="4400" dirty="0" err="1" smtClean="0"/>
              <a:t>تصل</a:t>
            </a:r>
            <a:r>
              <a:rPr lang="en-US" sz="4400" dirty="0" smtClean="0"/>
              <a:t> </a:t>
            </a:r>
            <a:r>
              <a:rPr lang="en-US" sz="4400" dirty="0" err="1" smtClean="0"/>
              <a:t>بهم</a:t>
            </a:r>
            <a:r>
              <a:rPr lang="en-US" sz="4400" dirty="0" smtClean="0"/>
              <a:t>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السلطة</a:t>
            </a:r>
            <a:r>
              <a:rPr lang="en-US" sz="4400" dirty="0" smtClean="0"/>
              <a:t> </a:t>
            </a:r>
            <a:r>
              <a:rPr lang="en-US" sz="4400" dirty="0" err="1" smtClean="0"/>
              <a:t>تضعف</a:t>
            </a:r>
            <a:r>
              <a:rPr lang="en-US" sz="4400" dirty="0" smtClean="0"/>
              <a:t> </a:t>
            </a:r>
            <a:r>
              <a:rPr lang="en-US" sz="4400" dirty="0" err="1" smtClean="0"/>
              <a:t>هذه</a:t>
            </a:r>
            <a:r>
              <a:rPr lang="en-US" sz="4400" dirty="0" smtClean="0"/>
              <a:t> </a:t>
            </a:r>
            <a:r>
              <a:rPr lang="en-US" sz="4400" dirty="0" err="1" smtClean="0"/>
              <a:t>الرابطة</a:t>
            </a:r>
            <a:r>
              <a:rPr lang="en-US" sz="4400" dirty="0" smtClean="0"/>
              <a:t> </a:t>
            </a:r>
            <a:r>
              <a:rPr lang="en-US" sz="4400" dirty="0" err="1" smtClean="0"/>
              <a:t>شيئاً</a:t>
            </a:r>
            <a:r>
              <a:rPr lang="en-US" sz="4400" dirty="0" smtClean="0"/>
              <a:t> </a:t>
            </a:r>
            <a:r>
              <a:rPr lang="en-US" sz="4400" dirty="0" err="1" smtClean="0"/>
              <a:t>فشيئاً</a:t>
            </a:r>
            <a:r>
              <a:rPr lang="en-US" sz="4400" dirty="0" smtClean="0"/>
              <a:t>،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</a:t>
            </a:r>
            <a:r>
              <a:rPr lang="en-US" sz="4400" dirty="0" err="1" smtClean="0"/>
              <a:t>أن</a:t>
            </a:r>
            <a:r>
              <a:rPr lang="en-US" sz="4400" dirty="0" smtClean="0"/>
              <a:t> </a:t>
            </a:r>
            <a:r>
              <a:rPr lang="en-US" sz="4400" dirty="0" err="1" smtClean="0"/>
              <a:t>ينهار</a:t>
            </a:r>
            <a:r>
              <a:rPr lang="en-US" sz="4400" dirty="0" smtClean="0"/>
              <a:t> </a:t>
            </a:r>
            <a:r>
              <a:rPr lang="en-US" sz="4400" dirty="0" err="1" smtClean="0"/>
              <a:t>هذا</a:t>
            </a:r>
            <a:r>
              <a:rPr lang="en-US" sz="4400" dirty="0" smtClean="0"/>
              <a:t> </a:t>
            </a:r>
            <a:r>
              <a:rPr lang="en-US" sz="4400" dirty="0" err="1" smtClean="0"/>
              <a:t>النظام</a:t>
            </a:r>
            <a:r>
              <a:rPr lang="en-US" sz="4400" dirty="0" smtClean="0"/>
              <a:t>، </a:t>
            </a:r>
            <a:r>
              <a:rPr lang="en-US" sz="4400" dirty="0" err="1" smtClean="0"/>
              <a:t>ويقوم</a:t>
            </a:r>
            <a:r>
              <a:rPr lang="en-US" sz="4400" dirty="0" smtClean="0"/>
              <a:t> </a:t>
            </a:r>
            <a:r>
              <a:rPr lang="en-US" sz="4400" dirty="0" err="1" smtClean="0"/>
              <a:t>نظام</a:t>
            </a:r>
            <a:r>
              <a:rPr lang="en-US" sz="4400" dirty="0" smtClean="0"/>
              <a:t> </a:t>
            </a:r>
            <a:r>
              <a:rPr lang="en-US" sz="4400" dirty="0" err="1" smtClean="0"/>
              <a:t>جديد</a:t>
            </a:r>
            <a:r>
              <a:rPr lang="en-US" sz="4400" dirty="0" smtClean="0"/>
              <a:t>. </a:t>
            </a:r>
            <a:r>
              <a:rPr lang="en-US" sz="4400" dirty="0" err="1" smtClean="0"/>
              <a:t>وبالرغم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أن</a:t>
            </a:r>
            <a:r>
              <a:rPr lang="en-US" sz="4400" dirty="0" smtClean="0"/>
              <a:t> </a:t>
            </a:r>
            <a:r>
              <a:rPr lang="en-US" sz="4400" dirty="0" err="1" smtClean="0"/>
              <a:t>هذا</a:t>
            </a:r>
            <a:r>
              <a:rPr lang="en-US" sz="4400" dirty="0" smtClean="0"/>
              <a:t> </a:t>
            </a:r>
            <a:r>
              <a:rPr lang="en-US" sz="4400" dirty="0" err="1" smtClean="0"/>
              <a:t>النموذج</a:t>
            </a:r>
            <a:r>
              <a:rPr lang="en-US" sz="4400" dirty="0" smtClean="0"/>
              <a:t> </a:t>
            </a:r>
            <a:r>
              <a:rPr lang="en-US" sz="4400" dirty="0" err="1" smtClean="0"/>
              <a:t>الذي</a:t>
            </a:r>
            <a:r>
              <a:rPr lang="en-US" sz="4400" dirty="0" smtClean="0"/>
              <a:t> </a:t>
            </a:r>
            <a:r>
              <a:rPr lang="en-US" sz="4400" dirty="0" err="1" smtClean="0"/>
              <a:t>يتحدث</a:t>
            </a:r>
            <a:r>
              <a:rPr lang="en-US" sz="4400" dirty="0" smtClean="0"/>
              <a:t> </a:t>
            </a:r>
            <a:r>
              <a:rPr lang="en-US" sz="4400" dirty="0" err="1" smtClean="0"/>
              <a:t>عنه</a:t>
            </a:r>
            <a:r>
              <a:rPr lang="en-US" sz="4400" dirty="0" smtClean="0"/>
              <a:t> </a:t>
            </a:r>
            <a:r>
              <a:rPr lang="en-US" sz="4400" dirty="0" err="1" smtClean="0"/>
              <a:t>ابن</a:t>
            </a:r>
            <a:r>
              <a:rPr lang="en-US" sz="4400" dirty="0" smtClean="0"/>
              <a:t> </a:t>
            </a:r>
            <a:r>
              <a:rPr lang="en-US" sz="4400" dirty="0" err="1" smtClean="0"/>
              <a:t>خلدون</a:t>
            </a:r>
            <a:r>
              <a:rPr lang="en-US" sz="4400" dirty="0" smtClean="0"/>
              <a:t> - </a:t>
            </a:r>
            <a:r>
              <a:rPr lang="en-US" sz="4400" dirty="0" err="1" smtClean="0"/>
              <a:t>كما</a:t>
            </a:r>
            <a:r>
              <a:rPr lang="en-US" sz="4400" dirty="0" smtClean="0"/>
              <a:t> </a:t>
            </a:r>
            <a:r>
              <a:rPr lang="en-US" sz="4400" dirty="0" err="1" smtClean="0"/>
              <a:t>حدد</a:t>
            </a:r>
            <a:r>
              <a:rPr lang="en-US" sz="4400" dirty="0" smtClean="0"/>
              <a:t> </a:t>
            </a:r>
            <a:r>
              <a:rPr lang="en-US" sz="4400" dirty="0" err="1" smtClean="0"/>
              <a:t>هو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دراسته</a:t>
            </a:r>
            <a:r>
              <a:rPr lang="en-US" sz="4400" dirty="0" smtClean="0"/>
              <a:t> - </a:t>
            </a:r>
            <a:r>
              <a:rPr lang="en-US" sz="4400" dirty="0" err="1" smtClean="0"/>
              <a:t>متعلق</a:t>
            </a:r>
            <a:r>
              <a:rPr lang="en-US" sz="4400" dirty="0" smtClean="0"/>
              <a:t> </a:t>
            </a:r>
            <a:r>
              <a:rPr lang="en-US" sz="4400" dirty="0" err="1" smtClean="0"/>
              <a:t>بدول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المغرب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شاهدها</a:t>
            </a:r>
            <a:r>
              <a:rPr lang="en-US" sz="4400" dirty="0" smtClean="0"/>
              <a:t> </a:t>
            </a:r>
            <a:r>
              <a:rPr lang="en-US" sz="4400" dirty="0" err="1" smtClean="0"/>
              <a:t>والممالك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قامت</a:t>
            </a:r>
            <a:r>
              <a:rPr lang="en-US" sz="4400" dirty="0" smtClean="0"/>
              <a:t> </a:t>
            </a:r>
            <a:r>
              <a:rPr lang="en-US" sz="4400" dirty="0" err="1" smtClean="0"/>
              <a:t>بها</a:t>
            </a:r>
            <a:r>
              <a:rPr lang="en-US" sz="4400" dirty="0" smtClean="0"/>
              <a:t>؛ </a:t>
            </a:r>
            <a:r>
              <a:rPr lang="en-US" sz="4400" dirty="0" err="1" smtClean="0"/>
              <a:t>إلا</a:t>
            </a:r>
            <a:r>
              <a:rPr lang="en-US" sz="4400" dirty="0" smtClean="0"/>
              <a:t> </a:t>
            </a:r>
            <a:r>
              <a:rPr lang="en-US" sz="4400" dirty="0" err="1" smtClean="0"/>
              <a:t>أن</a:t>
            </a:r>
            <a:r>
              <a:rPr lang="en-US" sz="4400" dirty="0" smtClean="0"/>
              <a:t> </a:t>
            </a:r>
            <a:r>
              <a:rPr lang="en-US" sz="4400" dirty="0" err="1" smtClean="0"/>
              <a:t>نظرية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العصبية</a:t>
            </a:r>
            <a:r>
              <a:rPr lang="en-US" sz="4400" dirty="0" smtClean="0"/>
              <a:t> </a:t>
            </a:r>
            <a:r>
              <a:rPr lang="en-US" sz="4400" dirty="0" err="1" smtClean="0"/>
              <a:t>نظرية</a:t>
            </a:r>
            <a:r>
              <a:rPr lang="en-US" sz="4400" dirty="0" smtClean="0"/>
              <a:t> </a:t>
            </a:r>
            <a:r>
              <a:rPr lang="en-US" sz="4400" dirty="0" err="1" smtClean="0"/>
              <a:t>صحيحة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جوهرها</a:t>
            </a:r>
            <a:r>
              <a:rPr lang="en-US" sz="4400" dirty="0" smtClean="0"/>
              <a:t>، </a:t>
            </a:r>
            <a:r>
              <a:rPr lang="en-US" sz="4400" dirty="0" err="1" smtClean="0"/>
              <a:t>تنطبق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أماكن</a:t>
            </a:r>
            <a:r>
              <a:rPr lang="en-US" sz="4400" dirty="0" smtClean="0"/>
              <a:t> </a:t>
            </a:r>
            <a:r>
              <a:rPr lang="en-US" sz="4400" dirty="0" err="1" smtClean="0"/>
              <a:t>كثيرة</a:t>
            </a:r>
            <a:r>
              <a:rPr lang="en-US" sz="4400" dirty="0" smtClean="0"/>
              <a:t>.</a:t>
            </a:r>
          </a:p>
          <a:p>
            <a:pPr algn="r"/>
            <a:r>
              <a:rPr lang="en-US" sz="4400" dirty="0" smtClean="0"/>
              <a:t>  </a:t>
            </a:r>
          </a:p>
          <a:p>
            <a:pPr algn="r"/>
            <a:r>
              <a:rPr lang="en-US" sz="4400" dirty="0" err="1" smtClean="0"/>
              <a:t>وقد</a:t>
            </a:r>
            <a:r>
              <a:rPr lang="en-US" sz="4400" dirty="0" smtClean="0"/>
              <a:t> </a:t>
            </a:r>
            <a:r>
              <a:rPr lang="en-US" sz="4400" dirty="0" err="1" smtClean="0"/>
              <a:t>عرف</a:t>
            </a:r>
            <a:r>
              <a:rPr lang="en-US" sz="4400" dirty="0" smtClean="0"/>
              <a:t> </a:t>
            </a:r>
            <a:r>
              <a:rPr lang="en-US" sz="4400" dirty="0" err="1" smtClean="0"/>
              <a:t>الدكتور</a:t>
            </a:r>
            <a:r>
              <a:rPr lang="en-US" sz="4400" dirty="0" smtClean="0"/>
              <a:t> </a:t>
            </a:r>
            <a:r>
              <a:rPr lang="en-US" sz="4400" dirty="0" err="1" smtClean="0"/>
              <a:t>محمد</a:t>
            </a:r>
            <a:r>
              <a:rPr lang="en-US" sz="4400" dirty="0" smtClean="0"/>
              <a:t> </a:t>
            </a:r>
            <a:r>
              <a:rPr lang="en-US" sz="4400" dirty="0" err="1" smtClean="0"/>
              <a:t>عابد</a:t>
            </a:r>
            <a:r>
              <a:rPr lang="en-US" sz="4400" dirty="0" smtClean="0"/>
              <a:t> </a:t>
            </a:r>
            <a:r>
              <a:rPr lang="en-US" sz="4400" dirty="0" err="1" smtClean="0"/>
              <a:t>الجابري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كتابه</a:t>
            </a:r>
            <a:r>
              <a:rPr lang="en-US" sz="4400" dirty="0" smtClean="0"/>
              <a:t> «</a:t>
            </a:r>
            <a:r>
              <a:rPr lang="en-US" sz="4400" dirty="0" err="1" smtClean="0"/>
              <a:t>معالم</a:t>
            </a:r>
            <a:r>
              <a:rPr lang="en-US" sz="4400" dirty="0" smtClean="0"/>
              <a:t> </a:t>
            </a:r>
            <a:r>
              <a:rPr lang="en-US" sz="4400" dirty="0" err="1" smtClean="0"/>
              <a:t>نظرية</a:t>
            </a:r>
            <a:r>
              <a:rPr lang="en-US" sz="4400" dirty="0" smtClean="0"/>
              <a:t> </a:t>
            </a:r>
            <a:r>
              <a:rPr lang="en-US" sz="4400" dirty="0" err="1" smtClean="0"/>
              <a:t>خلدونية</a:t>
            </a:r>
            <a:r>
              <a:rPr lang="en-US" sz="4400" dirty="0" smtClean="0"/>
              <a:t>» </a:t>
            </a:r>
            <a:r>
              <a:rPr lang="en-US" sz="4400" dirty="0" err="1" smtClean="0"/>
              <a:t>العصبية</a:t>
            </a:r>
            <a:r>
              <a:rPr lang="en-US" sz="4400" dirty="0" smtClean="0"/>
              <a:t> </a:t>
            </a:r>
            <a:r>
              <a:rPr lang="en-US" sz="4400" dirty="0" err="1" smtClean="0"/>
              <a:t>بأنها</a:t>
            </a:r>
            <a:r>
              <a:rPr lang="en-US" sz="4400" dirty="0" smtClean="0"/>
              <a:t> «</a:t>
            </a:r>
            <a:r>
              <a:rPr lang="en-US" sz="4400" dirty="0" err="1" smtClean="0"/>
              <a:t>رابطة</a:t>
            </a:r>
            <a:r>
              <a:rPr lang="en-US" sz="4400" dirty="0" smtClean="0"/>
              <a:t> </a:t>
            </a:r>
            <a:r>
              <a:rPr lang="en-US" sz="4400" dirty="0" err="1" smtClean="0"/>
              <a:t>اجتماعية</a:t>
            </a:r>
            <a:r>
              <a:rPr lang="en-US" sz="4400" dirty="0" smtClean="0"/>
              <a:t> </a:t>
            </a:r>
            <a:r>
              <a:rPr lang="en-US" sz="4400" dirty="0" err="1" smtClean="0"/>
              <a:t>نفسية</a:t>
            </a:r>
            <a:r>
              <a:rPr lang="en-US" sz="4400" dirty="0" smtClean="0"/>
              <a:t> </a:t>
            </a:r>
            <a:r>
              <a:rPr lang="en-US" sz="4400" dirty="0" err="1" smtClean="0"/>
              <a:t>تربط</a:t>
            </a:r>
            <a:r>
              <a:rPr lang="en-US" sz="4400" dirty="0" smtClean="0"/>
              <a:t> </a:t>
            </a:r>
            <a:r>
              <a:rPr lang="en-US" sz="4400" dirty="0" err="1" smtClean="0"/>
              <a:t>أفراد</a:t>
            </a:r>
            <a:r>
              <a:rPr lang="en-US" sz="4400" dirty="0" smtClean="0"/>
              <a:t> </a:t>
            </a:r>
            <a:r>
              <a:rPr lang="en-US" sz="4400" dirty="0" err="1" smtClean="0"/>
              <a:t>جماعة</a:t>
            </a:r>
            <a:r>
              <a:rPr lang="en-US" sz="4400" dirty="0" smtClean="0"/>
              <a:t> </a:t>
            </a:r>
            <a:r>
              <a:rPr lang="en-US" sz="4400" dirty="0" err="1" smtClean="0"/>
              <a:t>معينة</a:t>
            </a:r>
            <a:r>
              <a:rPr lang="en-US" sz="4400" dirty="0" smtClean="0"/>
              <a:t> </a:t>
            </a:r>
            <a:r>
              <a:rPr lang="en-US" sz="4400" dirty="0" err="1" smtClean="0"/>
              <a:t>قائمة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القرابة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المادية</a:t>
            </a:r>
            <a:r>
              <a:rPr lang="en-US" sz="4400" dirty="0" smtClean="0"/>
              <a:t> </a:t>
            </a:r>
            <a:r>
              <a:rPr lang="en-US" sz="4400" dirty="0" err="1" smtClean="0"/>
              <a:t>أو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المعنوية</a:t>
            </a:r>
            <a:r>
              <a:rPr lang="en-US" sz="4400" dirty="0" smtClean="0"/>
              <a:t> </a:t>
            </a:r>
            <a:r>
              <a:rPr lang="en-US" sz="4400" dirty="0" err="1" smtClean="0"/>
              <a:t>ربطاً</a:t>
            </a:r>
            <a:r>
              <a:rPr lang="en-US" sz="4400" dirty="0" smtClean="0"/>
              <a:t> </a:t>
            </a:r>
            <a:r>
              <a:rPr lang="en-US" sz="4400" dirty="0" err="1" smtClean="0"/>
              <a:t>مستمراً</a:t>
            </a:r>
            <a:r>
              <a:rPr lang="en-US" sz="4400" dirty="0" smtClean="0"/>
              <a:t> </a:t>
            </a:r>
            <a:r>
              <a:rPr lang="en-US" sz="4400" dirty="0" err="1" smtClean="0"/>
              <a:t>يشتد</a:t>
            </a:r>
            <a:r>
              <a:rPr lang="en-US" sz="4400" dirty="0" smtClean="0"/>
              <a:t> </a:t>
            </a:r>
            <a:r>
              <a:rPr lang="en-US" sz="4400" dirty="0" err="1" smtClean="0"/>
              <a:t>عندما</a:t>
            </a:r>
            <a:r>
              <a:rPr lang="en-US" sz="4400" dirty="0" smtClean="0"/>
              <a:t> </a:t>
            </a:r>
            <a:r>
              <a:rPr lang="en-US" sz="4400" dirty="0" err="1" smtClean="0"/>
              <a:t>يكون</a:t>
            </a:r>
            <a:r>
              <a:rPr lang="en-US" sz="4400" dirty="0" smtClean="0"/>
              <a:t> </a:t>
            </a:r>
            <a:r>
              <a:rPr lang="en-US" sz="4400" dirty="0" err="1" smtClean="0"/>
              <a:t>هناك</a:t>
            </a:r>
            <a:r>
              <a:rPr lang="en-US" sz="4400" dirty="0" smtClean="0"/>
              <a:t> </a:t>
            </a:r>
            <a:r>
              <a:rPr lang="en-US" sz="4400" dirty="0" err="1" smtClean="0"/>
              <a:t>خطر</a:t>
            </a:r>
            <a:r>
              <a:rPr lang="en-US" sz="4400" dirty="0" smtClean="0"/>
              <a:t> </a:t>
            </a:r>
            <a:r>
              <a:rPr lang="en-US" sz="4400" dirty="0" err="1" smtClean="0"/>
              <a:t>يهددهم</a:t>
            </a:r>
            <a:r>
              <a:rPr lang="en-US" sz="4400" dirty="0" smtClean="0"/>
              <a:t>» </a:t>
            </a:r>
            <a:r>
              <a:rPr lang="en-US" sz="4400" dirty="0" err="1" smtClean="0"/>
              <a:t>أوهي</a:t>
            </a:r>
            <a:r>
              <a:rPr lang="en-US" sz="4400" dirty="0" smtClean="0"/>
              <a:t> "</a:t>
            </a:r>
            <a:r>
              <a:rPr lang="en-US" sz="4400" dirty="0" err="1" smtClean="0"/>
              <a:t>قوة</a:t>
            </a:r>
            <a:r>
              <a:rPr lang="en-US" sz="4400" dirty="0" smtClean="0"/>
              <a:t> </a:t>
            </a:r>
            <a:r>
              <a:rPr lang="en-US" sz="4400" dirty="0" err="1" smtClean="0"/>
              <a:t>جماعية</a:t>
            </a:r>
            <a:r>
              <a:rPr lang="en-US" sz="4400" dirty="0" smtClean="0"/>
              <a:t> </a:t>
            </a:r>
            <a:r>
              <a:rPr lang="en-US" sz="4400" dirty="0" err="1" smtClean="0"/>
              <a:t>تمنح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القدرة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المواجهة</a:t>
            </a:r>
            <a:r>
              <a:rPr lang="en-US" sz="4400" dirty="0" smtClean="0"/>
              <a:t> </a:t>
            </a:r>
            <a:r>
              <a:rPr lang="en-US" sz="4400" dirty="0" err="1" smtClean="0"/>
              <a:t>سواءً</a:t>
            </a:r>
            <a:r>
              <a:rPr lang="en-US" sz="4400" dirty="0" smtClean="0"/>
              <a:t> </a:t>
            </a:r>
            <a:r>
              <a:rPr lang="en-US" sz="4400" dirty="0" err="1" smtClean="0"/>
              <a:t>كانت</a:t>
            </a:r>
            <a:r>
              <a:rPr lang="en-US" sz="4400" dirty="0" smtClean="0"/>
              <a:t> </a:t>
            </a:r>
            <a:r>
              <a:rPr lang="en-US" sz="4400" dirty="0" err="1" smtClean="0"/>
              <a:t>مواجهة</a:t>
            </a:r>
            <a:r>
              <a:rPr lang="en-US" sz="4400" dirty="0" smtClean="0"/>
              <a:t> </a:t>
            </a:r>
            <a:r>
              <a:rPr lang="en-US" sz="4400" dirty="0" err="1" smtClean="0"/>
              <a:t>مطالبة</a:t>
            </a:r>
            <a:r>
              <a:rPr lang="en-US" sz="4400" dirty="0" smtClean="0"/>
              <a:t> </a:t>
            </a:r>
            <a:r>
              <a:rPr lang="en-US" sz="4400" dirty="0" err="1" smtClean="0"/>
              <a:t>أو</a:t>
            </a:r>
            <a:r>
              <a:rPr lang="en-US" sz="4400" dirty="0" smtClean="0"/>
              <a:t> </a:t>
            </a:r>
            <a:r>
              <a:rPr lang="en-US" sz="4400" dirty="0" err="1" smtClean="0"/>
              <a:t>دفاعاً</a:t>
            </a:r>
            <a:r>
              <a:rPr lang="en-US" sz="4400" dirty="0" smtClean="0"/>
              <a:t>».</a:t>
            </a:r>
          </a:p>
          <a:p>
            <a:pPr algn="r"/>
            <a:r>
              <a:rPr lang="en-US" sz="4400" dirty="0" err="1" smtClean="0"/>
              <a:t>وينطبق</a:t>
            </a:r>
            <a:r>
              <a:rPr lang="en-US" sz="4400" dirty="0" smtClean="0"/>
              <a:t> </a:t>
            </a:r>
            <a:r>
              <a:rPr lang="en-US" sz="4400" dirty="0" err="1" smtClean="0"/>
              <a:t>ذلك</a:t>
            </a:r>
            <a:r>
              <a:rPr lang="en-US" sz="4400" dirty="0" smtClean="0"/>
              <a:t> </a:t>
            </a:r>
            <a:r>
              <a:rPr lang="en-US" sz="4400" dirty="0" err="1" smtClean="0"/>
              <a:t>أيضاً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أكثر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مجرد</a:t>
            </a:r>
            <a:r>
              <a:rPr lang="en-US" sz="4400" dirty="0" smtClean="0"/>
              <a:t> </a:t>
            </a:r>
            <a:r>
              <a:rPr lang="en-US" sz="4400" dirty="0" err="1" smtClean="0"/>
              <a:t>القبيلة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التي</a:t>
            </a:r>
            <a:r>
              <a:rPr lang="en-US" sz="4400" dirty="0" smtClean="0"/>
              <a:t> </a:t>
            </a:r>
            <a:r>
              <a:rPr lang="en-US" sz="4400" dirty="0" err="1" smtClean="0"/>
              <a:t>كانت</a:t>
            </a:r>
            <a:r>
              <a:rPr lang="en-US" sz="4400" dirty="0" smtClean="0"/>
              <a:t> </a:t>
            </a:r>
            <a:r>
              <a:rPr lang="en-US" sz="4400" dirty="0" err="1" smtClean="0"/>
              <a:t>تتحرك</a:t>
            </a:r>
            <a:r>
              <a:rPr lang="en-US" sz="4400" dirty="0" smtClean="0"/>
              <a:t> </a:t>
            </a:r>
            <a:r>
              <a:rPr lang="en-US" sz="4400" dirty="0" err="1" smtClean="0"/>
              <a:t>برابطة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الدم</a:t>
            </a:r>
            <a:r>
              <a:rPr lang="en-US" sz="4400" dirty="0" smtClean="0"/>
              <a:t>. </a:t>
            </a:r>
            <a:r>
              <a:rPr lang="en-US" sz="4400" dirty="0" err="1" smtClean="0"/>
              <a:t>فهو</a:t>
            </a:r>
            <a:r>
              <a:rPr lang="en-US" sz="4400" dirty="0" smtClean="0"/>
              <a:t> </a:t>
            </a:r>
            <a:r>
              <a:rPr lang="en-US" sz="4400" dirty="0" err="1" smtClean="0"/>
              <a:t>ينطبق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الحزب</a:t>
            </a:r>
            <a:r>
              <a:rPr lang="en-US" sz="4400" dirty="0" smtClean="0"/>
              <a:t> </a:t>
            </a:r>
            <a:r>
              <a:rPr lang="en-US" sz="4400" dirty="0" err="1" smtClean="0"/>
              <a:t>السياسي</a:t>
            </a:r>
            <a:r>
              <a:rPr lang="en-US" sz="4400" dirty="0" smtClean="0"/>
              <a:t>، </a:t>
            </a:r>
            <a:r>
              <a:rPr lang="en-US" sz="4400" dirty="0" err="1" smtClean="0"/>
              <a:t>إذا</a:t>
            </a:r>
            <a:r>
              <a:rPr lang="en-US" sz="4400" dirty="0" smtClean="0"/>
              <a:t> </a:t>
            </a:r>
            <a:r>
              <a:rPr lang="en-US" sz="4400" dirty="0" err="1" smtClean="0"/>
              <a:t>اجتمعت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أتباعه</a:t>
            </a:r>
            <a:r>
              <a:rPr lang="en-US" sz="4400" dirty="0" smtClean="0"/>
              <a:t> </a:t>
            </a:r>
            <a:r>
              <a:rPr lang="en-US" sz="4400" dirty="0" err="1" smtClean="0"/>
              <a:t>هذه</a:t>
            </a:r>
            <a:r>
              <a:rPr lang="en-US" sz="4400" dirty="0" smtClean="0"/>
              <a:t> </a:t>
            </a:r>
            <a:r>
              <a:rPr lang="en-US" sz="4400" dirty="0" err="1" smtClean="0"/>
              <a:t>الصفة</a:t>
            </a:r>
            <a:r>
              <a:rPr lang="en-US" sz="4400" dirty="0" smtClean="0"/>
              <a:t>، </a:t>
            </a:r>
            <a:r>
              <a:rPr lang="en-US" sz="4400" dirty="0" err="1" smtClean="0"/>
              <a:t>وينطبق</a:t>
            </a:r>
            <a:r>
              <a:rPr lang="en-US" sz="4400" dirty="0" smtClean="0"/>
              <a:t> </a:t>
            </a:r>
            <a:r>
              <a:rPr lang="en-US" sz="4400" dirty="0" err="1" smtClean="0"/>
              <a:t>على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الجيش</a:t>
            </a:r>
            <a:r>
              <a:rPr lang="en-US" sz="4400" dirty="0" smtClean="0"/>
              <a:t> </a:t>
            </a:r>
            <a:r>
              <a:rPr lang="en-US" sz="4400" dirty="0" err="1" smtClean="0"/>
              <a:t>إذا</a:t>
            </a:r>
            <a:r>
              <a:rPr lang="en-US" sz="4400" dirty="0" smtClean="0"/>
              <a:t> </a:t>
            </a:r>
            <a:r>
              <a:rPr lang="en-US" sz="4400" dirty="0" err="1" smtClean="0"/>
              <a:t>تحول</a:t>
            </a:r>
            <a:r>
              <a:rPr lang="en-US" sz="4400" dirty="0" smtClean="0"/>
              <a:t>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</a:t>
            </a:r>
            <a:r>
              <a:rPr lang="en-US" sz="4400" dirty="0" err="1" smtClean="0"/>
              <a:t>حزب</a:t>
            </a:r>
            <a:r>
              <a:rPr lang="en-US" sz="4400" dirty="0" smtClean="0"/>
              <a:t> </a:t>
            </a:r>
            <a:r>
              <a:rPr lang="en-US" sz="4400" dirty="0" err="1" smtClean="0"/>
              <a:t>سياسي</a:t>
            </a:r>
            <a:r>
              <a:rPr lang="en-US" sz="4400" dirty="0" smtClean="0"/>
              <a:t> </a:t>
            </a:r>
            <a:r>
              <a:rPr lang="en-US" sz="4400" dirty="0" err="1" smtClean="0"/>
              <a:t>يمتلك</a:t>
            </a:r>
            <a:r>
              <a:rPr lang="en-US" sz="4400" dirty="0" smtClean="0"/>
              <a:t> </a:t>
            </a:r>
            <a:r>
              <a:rPr lang="en-US" sz="4400" dirty="0" err="1" smtClean="0"/>
              <a:t>هذه</a:t>
            </a:r>
            <a:r>
              <a:rPr lang="en-US" sz="4400" dirty="0" smtClean="0"/>
              <a:t> </a:t>
            </a:r>
            <a:r>
              <a:rPr lang="en-US" sz="4400" dirty="0" err="1" smtClean="0"/>
              <a:t>الرابطة</a:t>
            </a:r>
            <a:r>
              <a:rPr lang="en-US" sz="4400" dirty="0" smtClean="0"/>
              <a:t>. </a:t>
            </a:r>
            <a:r>
              <a:rPr lang="en-US" sz="4400" dirty="0" err="1" smtClean="0"/>
              <a:t>فوجود</a:t>
            </a:r>
            <a:r>
              <a:rPr lang="en-US" sz="4400" dirty="0" smtClean="0"/>
              <a:t> </a:t>
            </a:r>
            <a:r>
              <a:rPr lang="en-US" sz="4400" dirty="0" err="1" smtClean="0"/>
              <a:t>رابطة</a:t>
            </a:r>
            <a:r>
              <a:rPr lang="en-US" sz="4400" dirty="0" smtClean="0"/>
              <a:t> </a:t>
            </a:r>
            <a:r>
              <a:rPr lang="en-US" sz="4400" dirty="0" err="1" smtClean="0"/>
              <a:t>تجمع</a:t>
            </a:r>
            <a:r>
              <a:rPr lang="en-US" sz="4400" dirty="0" smtClean="0"/>
              <a:t> </a:t>
            </a:r>
            <a:r>
              <a:rPr lang="en-US" sz="4400" dirty="0" err="1" smtClean="0"/>
              <a:t>مجموعة</a:t>
            </a:r>
            <a:r>
              <a:rPr lang="en-US" sz="4400" dirty="0" smtClean="0"/>
              <a:t> </a:t>
            </a:r>
            <a:r>
              <a:rPr lang="en-US" sz="4400" dirty="0" err="1" smtClean="0"/>
              <a:t>من</a:t>
            </a:r>
            <a:r>
              <a:rPr lang="en-US" sz="4400" dirty="0" smtClean="0"/>
              <a:t> </a:t>
            </a:r>
            <a:r>
              <a:rPr lang="en-US" sz="4400" dirty="0" err="1" smtClean="0"/>
              <a:t>الناس</a:t>
            </a:r>
            <a:r>
              <a:rPr lang="en-US" sz="4400" dirty="0" smtClean="0"/>
              <a:t> </a:t>
            </a:r>
            <a:r>
              <a:rPr lang="en-US" sz="4400" dirty="0" err="1" smtClean="0"/>
              <a:t>وتدفعهم</a:t>
            </a:r>
            <a:r>
              <a:rPr lang="en-US" sz="4400" dirty="0" smtClean="0"/>
              <a:t> </a:t>
            </a:r>
            <a:r>
              <a:rPr lang="en-US" sz="4400" dirty="0" err="1" smtClean="0"/>
              <a:t>إلى</a:t>
            </a:r>
            <a:r>
              <a:rPr lang="en-US" sz="4400" dirty="0" smtClean="0"/>
              <a:t> </a:t>
            </a:r>
            <a:r>
              <a:rPr lang="en-US" sz="4400" dirty="0" err="1" smtClean="0"/>
              <a:t>التكتل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والتضامن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والإحساس</a:t>
            </a:r>
            <a:r>
              <a:rPr lang="en-US" sz="4400" dirty="0" smtClean="0"/>
              <a:t> </a:t>
            </a:r>
            <a:r>
              <a:rPr lang="en-US" sz="4400" dirty="0" err="1" smtClean="0"/>
              <a:t>بالخطر</a:t>
            </a:r>
            <a:r>
              <a:rPr lang="en-US" sz="4400" dirty="0" smtClean="0"/>
              <a:t> </a:t>
            </a:r>
            <a:r>
              <a:rPr lang="en-US" sz="4400" dirty="0" err="1" smtClean="0"/>
              <a:t>المشترك</a:t>
            </a:r>
            <a:r>
              <a:rPr lang="en-US" sz="4400" dirty="0" smtClean="0"/>
              <a:t> </a:t>
            </a:r>
            <a:r>
              <a:rPr lang="en-US" sz="4400" dirty="0" err="1" smtClean="0"/>
              <a:t>والتحرك</a:t>
            </a:r>
            <a:r>
              <a:rPr lang="en-US" sz="4400" dirty="0" smtClean="0"/>
              <a:t> </a:t>
            </a:r>
            <a:r>
              <a:rPr lang="en-US" sz="4400" dirty="0" err="1" smtClean="0"/>
              <a:t>في</a:t>
            </a:r>
            <a:r>
              <a:rPr lang="en-US" sz="4400" dirty="0" smtClean="0"/>
              <a:t> </a:t>
            </a:r>
            <a:r>
              <a:rPr lang="en-US" sz="4400" dirty="0" err="1" smtClean="0"/>
              <a:t>مواجهة</a:t>
            </a:r>
            <a:r>
              <a:rPr lang="en-US" sz="4400" dirty="0" smtClean="0"/>
              <a:t> </a:t>
            </a:r>
            <a:r>
              <a:rPr lang="en-US" sz="4400" dirty="0" err="1" smtClean="0"/>
              <a:t>الآخرين</a:t>
            </a:r>
            <a:r>
              <a:rPr lang="en-US" sz="4400" dirty="0" smtClean="0"/>
              <a:t> </a:t>
            </a:r>
            <a:r>
              <a:rPr lang="en-US" sz="4400" dirty="0" err="1" smtClean="0"/>
              <a:t>هو</a:t>
            </a:r>
            <a:r>
              <a:rPr lang="en-US" sz="4400" dirty="0" smtClean="0"/>
              <a:t> </a:t>
            </a:r>
            <a:r>
              <a:rPr lang="en-US" sz="4400" dirty="0" err="1" smtClean="0"/>
              <a:t>المقصود</a:t>
            </a:r>
            <a:r>
              <a:rPr lang="en-US" sz="4400" dirty="0" smtClean="0"/>
              <a:t> </a:t>
            </a:r>
            <a:endParaRPr lang="en-US" sz="44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</TotalTime>
  <Words>796</Words>
  <Application>Microsoft Office PowerPoint</Application>
  <PresentationFormat>Custom</PresentationFormat>
  <Paragraphs>47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Trek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cp:lastModifiedBy>d</cp:lastModifiedBy>
  <cp:revision>5</cp:revision>
  <dcterms:created xsi:type="dcterms:W3CDTF">2006-08-16T00:00:00Z</dcterms:created>
  <dcterms:modified xsi:type="dcterms:W3CDTF">2026-09-08T14:28:09Z</dcterms:modified>
</cp:coreProperties>
</file>