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9" r:id="rId3"/>
    <p:sldId id="257" r:id="rId4"/>
    <p:sldId id="258" r:id="rId5"/>
    <p:sldId id="260" r:id="rId6"/>
  </p:sldIdLst>
  <p:sldSz cx="23749000" cy="168021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 autoAdjust="0"/>
    <p:restoredTop sz="94622" autoAdjust="0"/>
  </p:normalViewPr>
  <p:slideViewPr>
    <p:cSldViewPr>
      <p:cViewPr varScale="1">
        <p:scale>
          <a:sx n="39" d="100"/>
          <a:sy n="39" d="100"/>
        </p:scale>
        <p:origin x="-898" y="-77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1335881" y="13107261"/>
            <a:ext cx="22413119" cy="5833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231718" tIns="115859" rIns="231718" bIns="115859" anchor="t" compatLnSpc="1"/>
          <a:lstStyle/>
          <a:p>
            <a:endParaRPr kumimoji="0" lang="en-US"/>
          </a:p>
        </p:txBody>
      </p:sp>
      <p:sp>
        <p:nvSpPr>
          <p:cNvPr id="29" name="Title 28"/>
          <p:cNvSpPr>
            <a:spLocks noGrp="1"/>
          </p:cNvSpPr>
          <p:nvPr>
            <p:ph type="ctrTitle"/>
          </p:nvPr>
        </p:nvSpPr>
        <p:spPr>
          <a:xfrm>
            <a:off x="989542" y="11890858"/>
            <a:ext cx="21967825" cy="2994819"/>
          </a:xfrm>
        </p:spPr>
        <p:txBody>
          <a:bodyPr anchor="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989542" y="9521190"/>
            <a:ext cx="21967825" cy="2240280"/>
          </a:xfrm>
        </p:spPr>
        <p:txBody>
          <a:bodyPr anchor="b"/>
          <a:lstStyle>
            <a:lvl1pPr marL="0" indent="0" algn="l">
              <a:buNone/>
              <a:defRPr sz="6100">
                <a:solidFill>
                  <a:schemeClr val="tx2">
                    <a:shade val="75000"/>
                  </a:schemeClr>
                </a:solidFill>
              </a:defRPr>
            </a:lvl1pPr>
            <a:lvl2pPr marL="1158591" indent="0" algn="ctr">
              <a:buNone/>
            </a:lvl2pPr>
            <a:lvl3pPr marL="2317181" indent="0" algn="ctr">
              <a:buNone/>
            </a:lvl3pPr>
            <a:lvl4pPr marL="3475772" indent="0" algn="ctr">
              <a:buNone/>
            </a:lvl4pPr>
            <a:lvl5pPr marL="4634362" indent="0" algn="ctr">
              <a:buNone/>
            </a:lvl5pPr>
            <a:lvl6pPr marL="5792953" indent="0" algn="ctr">
              <a:buNone/>
            </a:lvl6pPr>
            <a:lvl7pPr marL="6951543" indent="0" algn="ctr">
              <a:buNone/>
            </a:lvl7pPr>
            <a:lvl8pPr marL="8110134" indent="0" algn="ctr">
              <a:buNone/>
            </a:lvl8pPr>
            <a:lvl9pPr marL="9268724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16" name="Date Placeholder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9/8/2026</a:t>
            </a:fld>
            <a:endParaRPr lang="en-US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2"/>
          </p:nvPr>
        </p:nvSpPr>
        <p:spPr>
          <a:xfrm>
            <a:off x="21374100" y="15861182"/>
            <a:ext cx="1971167" cy="604876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7" name="Content Placeholder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5" name="Date Placeholder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9/8/2026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>
          <a:xfrm>
            <a:off x="9301692" y="186691"/>
            <a:ext cx="7520517" cy="707866"/>
          </a:xfrm>
        </p:spPr>
        <p:txBody>
          <a:bodyPr/>
          <a:lstStyle/>
          <a:p>
            <a:endParaRPr lang="en-US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2"/>
          </p:nvPr>
        </p:nvSpPr>
        <p:spPr>
          <a:xfrm>
            <a:off x="21374100" y="15861182"/>
            <a:ext cx="1971167" cy="604876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1335881" y="8440011"/>
            <a:ext cx="22413119" cy="5833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231718" tIns="115859" rIns="231718" bIns="115859" anchor="t" compatLnSpc="1"/>
          <a:lstStyle/>
          <a:p>
            <a:endParaRPr kumimoji="0"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>
          <a:xfrm>
            <a:off x="989542" y="4107180"/>
            <a:ext cx="21967825" cy="2987040"/>
          </a:xfrm>
        </p:spPr>
        <p:txBody>
          <a:bodyPr anchor="b"/>
          <a:lstStyle>
            <a:lvl1pPr marL="0" indent="0" algn="r">
              <a:buNone/>
              <a:defRPr sz="51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46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41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35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35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9" name="Date Placeholder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9/8/2026</a:t>
            </a:fld>
            <a:endParaRPr lang="en-US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468734" y="7220360"/>
            <a:ext cx="22561550" cy="2902821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19"/>
          <p:cNvSpPr>
            <a:spLocks noGrp="1"/>
          </p:cNvSpPr>
          <p:nvPr>
            <p:ph type="title"/>
          </p:nvPr>
        </p:nvSpPr>
        <p:spPr>
          <a:xfrm>
            <a:off x="783717" y="1120140"/>
            <a:ext cx="22561550" cy="2061058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4" name="Content Placeholder 13"/>
          <p:cNvSpPr>
            <a:spLocks noGrp="1"/>
          </p:cNvSpPr>
          <p:nvPr>
            <p:ph sz="half" idx="1"/>
          </p:nvPr>
        </p:nvSpPr>
        <p:spPr>
          <a:xfrm>
            <a:off x="791634" y="3920490"/>
            <a:ext cx="10884958" cy="11574780"/>
          </a:xfrm>
        </p:spPr>
        <p:txBody>
          <a:bodyPr/>
          <a:lstStyle>
            <a:lvl1pPr>
              <a:defRPr sz="7100"/>
            </a:lvl1pPr>
            <a:lvl2pPr>
              <a:defRPr sz="6100"/>
            </a:lvl2pPr>
            <a:lvl3pPr>
              <a:defRPr sz="5100"/>
            </a:lvl3pPr>
            <a:lvl4pPr>
              <a:defRPr sz="4600"/>
            </a:lvl4pPr>
            <a:lvl5pPr>
              <a:defRPr sz="4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2"/>
          </p:nvPr>
        </p:nvSpPr>
        <p:spPr>
          <a:xfrm>
            <a:off x="12072408" y="3920490"/>
            <a:ext cx="11280775" cy="11574780"/>
          </a:xfrm>
        </p:spPr>
        <p:txBody>
          <a:bodyPr/>
          <a:lstStyle>
            <a:lvl1pPr>
              <a:defRPr sz="7100"/>
            </a:lvl1pPr>
            <a:lvl2pPr>
              <a:defRPr sz="6100"/>
            </a:lvl2pPr>
            <a:lvl3pPr>
              <a:defRPr sz="5100"/>
            </a:lvl3pPr>
            <a:lvl4pPr>
              <a:defRPr sz="4600"/>
            </a:lvl4pPr>
            <a:lvl5pPr>
              <a:defRPr sz="4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1" name="Date Placeholder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9/8/2026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1" name="Slide Number Placeholder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itle 28"/>
          <p:cNvSpPr>
            <a:spLocks noGrp="1"/>
          </p:cNvSpPr>
          <p:nvPr>
            <p:ph type="title"/>
          </p:nvPr>
        </p:nvSpPr>
        <p:spPr>
          <a:xfrm>
            <a:off x="791633" y="13254990"/>
            <a:ext cx="22363642" cy="2162493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730973" y="1633537"/>
            <a:ext cx="11143527" cy="1567417"/>
          </a:xfrm>
        </p:spPr>
        <p:txBody>
          <a:bodyPr anchor="ctr"/>
          <a:lstStyle>
            <a:lvl1pPr marL="0" indent="0">
              <a:buNone/>
              <a:defRPr sz="46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5100" b="1"/>
            </a:lvl2pPr>
            <a:lvl3pPr>
              <a:buNone/>
              <a:defRPr sz="4600" b="1"/>
            </a:lvl3pPr>
            <a:lvl4pPr>
              <a:buNone/>
              <a:defRPr sz="4100" b="1"/>
            </a:lvl4pPr>
            <a:lvl5pPr>
              <a:buNone/>
              <a:defRPr sz="41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25" name="Text Placeholder 24"/>
          <p:cNvSpPr>
            <a:spLocks noGrp="1"/>
          </p:cNvSpPr>
          <p:nvPr>
            <p:ph type="body" sz="half" idx="3"/>
          </p:nvPr>
        </p:nvSpPr>
        <p:spPr>
          <a:xfrm>
            <a:off x="12064163" y="1633537"/>
            <a:ext cx="11147904" cy="1567417"/>
          </a:xfrm>
        </p:spPr>
        <p:txBody>
          <a:bodyPr anchor="ctr"/>
          <a:lstStyle>
            <a:lvl1pPr marL="0" indent="0">
              <a:buNone/>
              <a:defRPr sz="46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5100" b="1"/>
            </a:lvl2pPr>
            <a:lvl3pPr>
              <a:buNone/>
              <a:defRPr sz="4600" b="1"/>
            </a:lvl3pPr>
            <a:lvl4pPr>
              <a:buNone/>
              <a:defRPr sz="4100" b="1"/>
            </a:lvl4pPr>
            <a:lvl5pPr>
              <a:buNone/>
              <a:defRPr sz="41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730973" y="3224292"/>
            <a:ext cx="11143527" cy="9657319"/>
          </a:xfrm>
        </p:spPr>
        <p:txBody>
          <a:bodyPr/>
          <a:lstStyle>
            <a:lvl1pPr>
              <a:defRPr sz="6100"/>
            </a:lvl1pPr>
            <a:lvl2pPr>
              <a:defRPr sz="5100"/>
            </a:lvl2pPr>
            <a:lvl3pPr>
              <a:defRPr sz="4600"/>
            </a:lvl3pPr>
            <a:lvl4pPr>
              <a:defRPr sz="4100"/>
            </a:lvl4pPr>
            <a:lvl5pPr>
              <a:defRPr sz="41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8" name="Content Placeholder 27"/>
          <p:cNvSpPr>
            <a:spLocks noGrp="1"/>
          </p:cNvSpPr>
          <p:nvPr>
            <p:ph sz="quarter" idx="4"/>
          </p:nvPr>
        </p:nvSpPr>
        <p:spPr>
          <a:xfrm>
            <a:off x="12073785" y="3224292"/>
            <a:ext cx="11138281" cy="9657319"/>
          </a:xfrm>
        </p:spPr>
        <p:txBody>
          <a:bodyPr/>
          <a:lstStyle>
            <a:lvl1pPr>
              <a:defRPr sz="6100"/>
            </a:lvl1pPr>
            <a:lvl2pPr>
              <a:defRPr sz="5100"/>
            </a:lvl2pPr>
            <a:lvl3pPr>
              <a:defRPr sz="4600"/>
            </a:lvl3pPr>
            <a:lvl4pPr>
              <a:defRPr sz="4100"/>
            </a:lvl4pPr>
            <a:lvl5pPr>
              <a:defRPr sz="41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21374100" y="15868650"/>
            <a:ext cx="1979083" cy="604876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1335881" y="14748511"/>
            <a:ext cx="22413119" cy="5833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231718" tIns="115859" rIns="231718" bIns="115859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29"/>
          <p:cNvSpPr>
            <a:spLocks noGrp="1"/>
          </p:cNvSpPr>
          <p:nvPr>
            <p:ph type="title"/>
          </p:nvPr>
        </p:nvSpPr>
        <p:spPr>
          <a:xfrm>
            <a:off x="783717" y="1120140"/>
            <a:ext cx="22561550" cy="2061058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9/8/2026</a:t>
            </a:fld>
            <a:endParaRPr lang="en-US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9/8/2026</a:t>
            </a:fld>
            <a:endParaRPr lang="en-US"/>
          </a:p>
        </p:txBody>
      </p:sp>
      <p:sp>
        <p:nvSpPr>
          <p:cNvPr id="24" name="Footer Placeholder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1335881" y="14330338"/>
            <a:ext cx="22413119" cy="5833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231718" tIns="115859" rIns="231718" bIns="115859" anchor="t" compatLnSpc="1"/>
          <a:lstStyle/>
          <a:p>
            <a:endParaRPr kumimoji="0" lang="en-US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1187450" y="13441680"/>
            <a:ext cx="21967825" cy="1275715"/>
          </a:xfrm>
        </p:spPr>
        <p:txBody>
          <a:bodyPr anchor="ctr"/>
          <a:lstStyle>
            <a:lvl1pPr algn="l">
              <a:buNone/>
              <a:defRPr sz="51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6" name="Text Placeholder 25"/>
          <p:cNvSpPr>
            <a:spLocks noGrp="1"/>
          </p:cNvSpPr>
          <p:nvPr>
            <p:ph type="body" idx="2"/>
          </p:nvPr>
        </p:nvSpPr>
        <p:spPr>
          <a:xfrm>
            <a:off x="1187451" y="1493520"/>
            <a:ext cx="7813257" cy="11761470"/>
          </a:xfrm>
        </p:spPr>
        <p:txBody>
          <a:bodyPr/>
          <a:lstStyle>
            <a:lvl1pPr marL="0" indent="0">
              <a:buNone/>
              <a:defRPr sz="3500"/>
            </a:lvl1pPr>
            <a:lvl2pPr>
              <a:buNone/>
              <a:defRPr sz="3000"/>
            </a:lvl2pPr>
            <a:lvl3pPr>
              <a:buNone/>
              <a:defRPr sz="2500"/>
            </a:lvl3pPr>
            <a:lvl4pPr>
              <a:buNone/>
              <a:defRPr sz="2300"/>
            </a:lvl4pPr>
            <a:lvl5pPr>
              <a:buNone/>
              <a:defRPr sz="23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sz="half" idx="1"/>
          </p:nvPr>
        </p:nvSpPr>
        <p:spPr>
          <a:xfrm>
            <a:off x="9285199" y="1493520"/>
            <a:ext cx="13870076" cy="11761470"/>
          </a:xfrm>
        </p:spPr>
        <p:txBody>
          <a:bodyPr/>
          <a:lstStyle>
            <a:lvl1pPr>
              <a:defRPr sz="8100"/>
            </a:lvl1pPr>
            <a:lvl2pPr>
              <a:defRPr sz="7100"/>
            </a:lvl2pPr>
            <a:lvl3pPr>
              <a:defRPr sz="6100"/>
            </a:lvl3pPr>
            <a:lvl4pPr>
              <a:defRPr sz="5100"/>
            </a:lvl4pPr>
            <a:lvl5pPr>
              <a:defRPr sz="51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5" name="Date Placeholder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9/8/2026</a:t>
            </a:fld>
            <a:endParaRPr lang="en-US"/>
          </a:p>
        </p:txBody>
      </p:sp>
      <p:sp>
        <p:nvSpPr>
          <p:cNvPr id="29" name="Footer Placeholder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12"/>
          <p:cNvSpPr>
            <a:spLocks noGrp="1"/>
          </p:cNvSpPr>
          <p:nvPr>
            <p:ph type="pic" idx="1"/>
          </p:nvPr>
        </p:nvSpPr>
        <p:spPr>
          <a:xfrm>
            <a:off x="9103783" y="1510753"/>
            <a:ext cx="13061950" cy="896112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81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1" name="Slide Number Placeholder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7" name="Title 16"/>
          <p:cNvSpPr>
            <a:spLocks noGrp="1"/>
          </p:cNvSpPr>
          <p:nvPr>
            <p:ph type="title"/>
          </p:nvPr>
        </p:nvSpPr>
        <p:spPr>
          <a:xfrm>
            <a:off x="989542" y="12234712"/>
            <a:ext cx="15238942" cy="1279606"/>
          </a:xfrm>
        </p:spPr>
        <p:txBody>
          <a:bodyPr anchor="ctr"/>
          <a:lstStyle>
            <a:lvl1pPr algn="l">
              <a:buNone/>
              <a:defRPr sz="51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6" name="Text Placeholder 25"/>
          <p:cNvSpPr>
            <a:spLocks noGrp="1"/>
          </p:cNvSpPr>
          <p:nvPr>
            <p:ph type="body" sz="half" idx="2"/>
          </p:nvPr>
        </p:nvSpPr>
        <p:spPr>
          <a:xfrm>
            <a:off x="989542" y="13556384"/>
            <a:ext cx="15238942" cy="1882458"/>
          </a:xfrm>
        </p:spPr>
        <p:txBody>
          <a:bodyPr lIns="278062" tIns="0"/>
          <a:lstStyle>
            <a:lvl1pPr marL="0" indent="0">
              <a:buNone/>
              <a:defRPr sz="3500"/>
            </a:lvl1pPr>
            <a:lvl2pPr>
              <a:defRPr sz="3000"/>
            </a:lvl2pPr>
            <a:lvl3pPr>
              <a:defRPr sz="2500"/>
            </a:lvl3pPr>
            <a:lvl4pPr>
              <a:defRPr sz="2300"/>
            </a:lvl4pPr>
            <a:lvl5pPr>
              <a:defRPr sz="23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7811750" y="1345728"/>
            <a:ext cx="4749800" cy="14336236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87450" y="1345728"/>
            <a:ext cx="16228483" cy="14336236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1335881" y="2574702"/>
            <a:ext cx="22413119" cy="5833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231718" tIns="115859" rIns="231718" bIns="115859" anchor="t" compatLnSpc="1"/>
          <a:lstStyle/>
          <a:p>
            <a:endParaRPr kumimoji="0"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idx="1"/>
          </p:nvPr>
        </p:nvSpPr>
        <p:spPr>
          <a:xfrm>
            <a:off x="791633" y="3807698"/>
            <a:ext cx="22561550" cy="11088609"/>
          </a:xfrm>
          <a:prstGeom prst="rect">
            <a:avLst/>
          </a:prstGeom>
        </p:spPr>
        <p:txBody>
          <a:bodyPr vert="horz" lIns="231718" tIns="115859" rIns="231718" bIns="115859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1" name="Date Placeholder 10"/>
          <p:cNvSpPr>
            <a:spLocks noGrp="1"/>
          </p:cNvSpPr>
          <p:nvPr>
            <p:ph type="dt" sz="half" idx="2"/>
          </p:nvPr>
        </p:nvSpPr>
        <p:spPr>
          <a:xfrm>
            <a:off x="16822208" y="186691"/>
            <a:ext cx="6530975" cy="707866"/>
          </a:xfrm>
          <a:prstGeom prst="rect">
            <a:avLst/>
          </a:prstGeom>
        </p:spPr>
        <p:txBody>
          <a:bodyPr vert="horz" lIns="231718" tIns="115859" rIns="231718" bIns="115859"/>
          <a:lstStyle>
            <a:lvl1pPr algn="l" eaLnBrk="1" latinLnBrk="0" hangingPunct="1">
              <a:defRPr kumimoji="0" sz="30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9/8/2026</a:t>
            </a:fld>
            <a:endParaRPr lang="en-US"/>
          </a:p>
        </p:txBody>
      </p:sp>
      <p:sp>
        <p:nvSpPr>
          <p:cNvPr id="28" name="Footer Placeholder 27"/>
          <p:cNvSpPr>
            <a:spLocks noGrp="1"/>
          </p:cNvSpPr>
          <p:nvPr>
            <p:ph type="ftr" sz="quarter" idx="3"/>
          </p:nvPr>
        </p:nvSpPr>
        <p:spPr>
          <a:xfrm>
            <a:off x="8114242" y="186691"/>
            <a:ext cx="8707967" cy="707866"/>
          </a:xfrm>
          <a:prstGeom prst="rect">
            <a:avLst/>
          </a:prstGeom>
        </p:spPr>
        <p:txBody>
          <a:bodyPr vert="horz" lIns="231718" tIns="115859" rIns="231718" bIns="115859"/>
          <a:lstStyle>
            <a:lvl1pPr algn="r" eaLnBrk="1" latinLnBrk="0" hangingPunct="1">
              <a:defRPr kumimoji="0" sz="30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21374100" y="15868651"/>
            <a:ext cx="1979083" cy="598964"/>
          </a:xfrm>
          <a:prstGeom prst="rect">
            <a:avLst/>
          </a:prstGeom>
        </p:spPr>
        <p:txBody>
          <a:bodyPr vert="horz" lIns="231718" tIns="115859" rIns="231718" bIns="115859"/>
          <a:lstStyle>
            <a:lvl1pPr algn="r" eaLnBrk="1" latinLnBrk="0" hangingPunct="1">
              <a:defRPr kumimoji="0" sz="30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itle Placeholder 9"/>
          <p:cNvSpPr>
            <a:spLocks noGrp="1"/>
          </p:cNvSpPr>
          <p:nvPr>
            <p:ph type="title"/>
          </p:nvPr>
        </p:nvSpPr>
        <p:spPr>
          <a:xfrm>
            <a:off x="791633" y="1120140"/>
            <a:ext cx="22561550" cy="2053590"/>
          </a:xfrm>
          <a:prstGeom prst="rect">
            <a:avLst/>
          </a:prstGeom>
        </p:spPr>
        <p:txBody>
          <a:bodyPr vert="horz" lIns="231718" tIns="115859" rIns="231718" bIns="115859"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1335881" y="2574702"/>
            <a:ext cx="22413119" cy="5833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231718" tIns="115859" rIns="231718" bIns="115859" anchor="t" compatLnSpc="1"/>
          <a:lstStyle/>
          <a:p>
            <a:endParaRPr kumimoji="0" lang="en-US"/>
          </a:p>
        </p:txBody>
      </p:sp>
      <p:sp>
        <p:nvSpPr>
          <p:cNvPr id="12" name="Straight Connector 11"/>
          <p:cNvSpPr>
            <a:spLocks noChangeShapeType="1"/>
          </p:cNvSpPr>
          <p:nvPr/>
        </p:nvSpPr>
        <p:spPr bwMode="auto">
          <a:xfrm>
            <a:off x="1335881" y="2592067"/>
            <a:ext cx="22413119" cy="5833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231718" tIns="115859" rIns="231718" bIns="115859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1" eaLnBrk="1" latinLnBrk="0" hangingPunct="1">
        <a:spcBef>
          <a:spcPct val="0"/>
        </a:spcBef>
        <a:buNone/>
        <a:defRPr kumimoji="0" sz="91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868943" indent="-868943" algn="r" rtl="1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8100" kern="1200">
          <a:solidFill>
            <a:schemeClr val="tx2"/>
          </a:solidFill>
          <a:latin typeface="+mn-lt"/>
          <a:ea typeface="+mn-ea"/>
          <a:cs typeface="+mn-cs"/>
        </a:defRPr>
      </a:lvl1pPr>
      <a:lvl2pPr marL="1882710" indent="-724119" algn="r" rtl="1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7100" kern="1200">
          <a:solidFill>
            <a:schemeClr val="tx2"/>
          </a:solidFill>
          <a:latin typeface="+mn-lt"/>
          <a:ea typeface="+mn-ea"/>
          <a:cs typeface="+mn-cs"/>
        </a:defRPr>
      </a:lvl2pPr>
      <a:lvl3pPr marL="2896476" indent="-579295" algn="r" rtl="1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6100" kern="1200">
          <a:solidFill>
            <a:schemeClr val="tx2"/>
          </a:solidFill>
          <a:latin typeface="+mn-lt"/>
          <a:ea typeface="+mn-ea"/>
          <a:cs typeface="+mn-cs"/>
        </a:defRPr>
      </a:lvl3pPr>
      <a:lvl4pPr marL="4055067" indent="-579295" algn="r" rtl="1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5100" kern="1200">
          <a:solidFill>
            <a:schemeClr val="tx2"/>
          </a:solidFill>
          <a:latin typeface="+mn-lt"/>
          <a:ea typeface="+mn-ea"/>
          <a:cs typeface="+mn-cs"/>
        </a:defRPr>
      </a:lvl4pPr>
      <a:lvl5pPr marL="5213657" indent="-579295" algn="r" rtl="1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4600" kern="1200">
          <a:solidFill>
            <a:schemeClr val="tx2"/>
          </a:solidFill>
          <a:latin typeface="+mn-lt"/>
          <a:ea typeface="+mn-ea"/>
          <a:cs typeface="+mn-cs"/>
        </a:defRPr>
      </a:lvl5pPr>
      <a:lvl6pPr marL="6372248" indent="-579295" algn="r" rtl="1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4600" kern="1200">
          <a:solidFill>
            <a:schemeClr val="tx2"/>
          </a:solidFill>
          <a:latin typeface="+mn-lt"/>
          <a:ea typeface="+mn-ea"/>
          <a:cs typeface="+mn-cs"/>
        </a:defRPr>
      </a:lvl6pPr>
      <a:lvl7pPr marL="7530838" indent="-579295" algn="r" rtl="1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4100" kern="1200">
          <a:solidFill>
            <a:schemeClr val="tx2"/>
          </a:solidFill>
          <a:latin typeface="+mn-lt"/>
          <a:ea typeface="+mn-ea"/>
          <a:cs typeface="+mn-cs"/>
        </a:defRPr>
      </a:lvl7pPr>
      <a:lvl8pPr marL="8689429" indent="-579295" algn="r" rtl="1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41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9848019" indent="-579295" algn="r" rtl="1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35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1158591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2317181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3475772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4634362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5792953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6951543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8110134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9268724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30900" y="1371600"/>
            <a:ext cx="11887200" cy="15684500"/>
          </a:xfrm>
          <a:prstGeom prst="rect">
            <a:avLst/>
          </a:prstGeom>
        </p:spPr>
        <p:txBody>
          <a:bodyPr rtlCol="0" anchor="t"/>
          <a:lstStyle/>
          <a:p>
            <a:pPr algn="l"/>
            <a:endParaRPr lang="en-US" sz="1100" dirty="0"/>
          </a:p>
        </p:txBody>
      </p:sp>
      <p:sp>
        <p:nvSpPr>
          <p:cNvPr id="3" name="Rectangle 2"/>
          <p:cNvSpPr/>
          <p:nvPr/>
        </p:nvSpPr>
        <p:spPr>
          <a:xfrm>
            <a:off x="5937250" y="3257514"/>
            <a:ext cx="14438372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r" rtl="1" fontAlgn="base">
              <a:spcBef>
                <a:spcPct val="0"/>
              </a:spcBef>
              <a:spcAft>
                <a:spcPct val="0"/>
              </a:spcAft>
            </a:pPr>
            <a:r>
              <a:rPr lang="ar-IQ" sz="7200" b="1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                        قسم </a:t>
            </a:r>
            <a:r>
              <a:rPr lang="ar-IQ" sz="7200" b="1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الفلسفة الاسلامية</a:t>
            </a:r>
            <a:endParaRPr lang="en-US" sz="7200" dirty="0" smtClean="0">
              <a:latin typeface="Arial" pitchFamily="34" charset="0"/>
              <a:cs typeface="Arial" pitchFamily="34" charset="0"/>
            </a:endParaRPr>
          </a:p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IQ" sz="7200" b="1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                                فلسفة تاريخ</a:t>
            </a:r>
            <a:endParaRPr lang="en-US" sz="7200" dirty="0" smtClean="0">
              <a:latin typeface="Arial" pitchFamily="34" charset="0"/>
              <a:cs typeface="Arial" pitchFamily="34" charset="0"/>
            </a:endParaRPr>
          </a:p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IQ" sz="7200" b="1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               </a:t>
            </a:r>
            <a:r>
              <a:rPr lang="ar-IQ" sz="7200" b="1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ar-IQ" sz="7200" b="1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الكورس الاول/المحاضرة </a:t>
            </a:r>
            <a:r>
              <a:rPr lang="ar-IQ" sz="7200" b="1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الرابعة</a:t>
            </a:r>
            <a:endParaRPr lang="en-US" sz="7200" dirty="0" smtClean="0">
              <a:latin typeface="Arial" pitchFamily="34" charset="0"/>
              <a:cs typeface="Arial" pitchFamily="34" charset="0"/>
            </a:endParaRPr>
          </a:p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IQ" sz="7200" b="1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        </a:t>
            </a:r>
            <a:r>
              <a:rPr lang="ar-IQ" sz="7200" b="1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    </a:t>
            </a:r>
            <a:r>
              <a:rPr lang="ar-IQ" sz="7200" b="1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عنوان المحاضرة </a:t>
            </a:r>
            <a:r>
              <a:rPr lang="ar-IQ" sz="7200" b="1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: </a:t>
            </a:r>
            <a:r>
              <a:rPr lang="ar-IQ" sz="7200" b="1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العناصر</a:t>
            </a:r>
            <a:endParaRPr lang="en-US" sz="7200" dirty="0" smtClean="0">
              <a:latin typeface="Arial" pitchFamily="34" charset="0"/>
              <a:cs typeface="Arial" pitchFamily="34" charset="0"/>
            </a:endParaRPr>
          </a:p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IQ" sz="7200" b="1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  </a:t>
            </a:r>
            <a:r>
              <a:rPr lang="ar-IQ" sz="7200" b="1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         </a:t>
            </a:r>
            <a:r>
              <a:rPr lang="ar-IQ" sz="7200" b="1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المحاضر : م.د شيماء هاشم عذير</a:t>
            </a:r>
            <a:endParaRPr lang="ar-IQ" sz="7200" dirty="0" smtClean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873312" y="2257382"/>
            <a:ext cx="18502442" cy="1117228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4800" dirty="0" err="1" smtClean="0"/>
              <a:t>عنصر</a:t>
            </a:r>
            <a:r>
              <a:rPr lang="en-US" sz="4800" dirty="0" smtClean="0"/>
              <a:t> </a:t>
            </a:r>
            <a:r>
              <a:rPr lang="en-US" sz="4800" dirty="0" err="1" smtClean="0"/>
              <a:t>اضافي</a:t>
            </a:r>
            <a:r>
              <a:rPr lang="en-US" sz="4800" dirty="0" smtClean="0"/>
              <a:t> </a:t>
            </a:r>
          </a:p>
          <a:p>
            <a:pPr algn="r"/>
            <a:r>
              <a:rPr lang="en-US" sz="4800" dirty="0" smtClean="0"/>
              <a:t>  </a:t>
            </a:r>
          </a:p>
          <a:p>
            <a:pPr algn="r"/>
            <a:r>
              <a:rPr lang="en-US" sz="4800" dirty="0" err="1" smtClean="0"/>
              <a:t>يضيف</a:t>
            </a:r>
            <a:r>
              <a:rPr lang="en-US" sz="4800" dirty="0" smtClean="0"/>
              <a:t> </a:t>
            </a:r>
            <a:r>
              <a:rPr lang="en-US" sz="4800" dirty="0" err="1" smtClean="0"/>
              <a:t>مالك</a:t>
            </a:r>
            <a:r>
              <a:rPr lang="en-US" sz="4800" dirty="0" smtClean="0"/>
              <a:t> </a:t>
            </a:r>
            <a:r>
              <a:rPr lang="en-US" sz="4800" dirty="0" err="1" smtClean="0"/>
              <a:t>بن</a:t>
            </a:r>
            <a:r>
              <a:rPr lang="en-US" sz="4800" dirty="0" smtClean="0"/>
              <a:t> </a:t>
            </a:r>
            <a:r>
              <a:rPr lang="en-US" sz="4800" dirty="0" err="1" smtClean="0"/>
              <a:t>نبي</a:t>
            </a:r>
            <a:r>
              <a:rPr lang="en-US" sz="4800" dirty="0" smtClean="0"/>
              <a:t> </a:t>
            </a:r>
            <a:r>
              <a:rPr lang="en-US" sz="4800" dirty="0" err="1" smtClean="0"/>
              <a:t>عنصراً</a:t>
            </a:r>
            <a:r>
              <a:rPr lang="en-US" sz="4800" dirty="0" smtClean="0"/>
              <a:t> </a:t>
            </a:r>
            <a:r>
              <a:rPr lang="en-US" sz="4800" dirty="0" err="1" smtClean="0"/>
              <a:t>رابعاً</a:t>
            </a:r>
            <a:r>
              <a:rPr lang="en-US" sz="4800" dirty="0" smtClean="0"/>
              <a:t> </a:t>
            </a:r>
            <a:r>
              <a:rPr lang="en-US" sz="4800" dirty="0" err="1" smtClean="0"/>
              <a:t>في</a:t>
            </a:r>
            <a:r>
              <a:rPr lang="en-US" sz="4800" dirty="0" smtClean="0"/>
              <a:t> </a:t>
            </a:r>
            <a:r>
              <a:rPr lang="en-US" sz="4800" dirty="0" err="1" smtClean="0"/>
              <a:t>معادلة</a:t>
            </a:r>
            <a:r>
              <a:rPr lang="en-US" sz="4800" dirty="0" smtClean="0"/>
              <a:t> </a:t>
            </a:r>
            <a:r>
              <a:rPr lang="en-US" sz="4800" dirty="0" err="1" smtClean="0"/>
              <a:t>الحضارة</a:t>
            </a:r>
            <a:r>
              <a:rPr lang="en-US" sz="4800" dirty="0" smtClean="0"/>
              <a:t> </a:t>
            </a:r>
            <a:r>
              <a:rPr lang="en-US" sz="4800" dirty="0" err="1" smtClean="0"/>
              <a:t>وهو</a:t>
            </a:r>
            <a:r>
              <a:rPr lang="en-US" sz="4800" dirty="0" smtClean="0"/>
              <a:t> </a:t>
            </a:r>
            <a:r>
              <a:rPr lang="en-US" sz="4800" dirty="0" err="1" smtClean="0"/>
              <a:t>الفكرة</a:t>
            </a:r>
            <a:r>
              <a:rPr lang="en-US" sz="4800" dirty="0" smtClean="0"/>
              <a:t> </a:t>
            </a:r>
            <a:r>
              <a:rPr lang="en-US" sz="4800" dirty="0" err="1" smtClean="0"/>
              <a:t>المحرزة</a:t>
            </a:r>
            <a:r>
              <a:rPr lang="en-US" sz="4800" dirty="0" smtClean="0"/>
              <a:t> </a:t>
            </a:r>
            <a:r>
              <a:rPr lang="en-US" sz="4800" dirty="0" err="1" smtClean="0"/>
              <a:t>أو</a:t>
            </a:r>
            <a:r>
              <a:rPr lang="en-US" sz="4800" dirty="0" smtClean="0"/>
              <a:t> </a:t>
            </a:r>
            <a:r>
              <a:rPr lang="en-US" sz="4800" dirty="0" err="1" smtClean="0"/>
              <a:t>الدين</a:t>
            </a:r>
            <a:r>
              <a:rPr lang="en-US" sz="4800" dirty="0" smtClean="0"/>
              <a:t>.</a:t>
            </a:r>
          </a:p>
          <a:p>
            <a:pPr algn="r"/>
            <a:r>
              <a:rPr lang="en-US" sz="4800" dirty="0" err="1" smtClean="0"/>
              <a:t>فالدين</a:t>
            </a:r>
            <a:r>
              <a:rPr lang="en-US" sz="4800" dirty="0" smtClean="0"/>
              <a:t> </a:t>
            </a:r>
            <a:r>
              <a:rPr lang="en-US" sz="4800" dirty="0" err="1" smtClean="0"/>
              <a:t>يمثل</a:t>
            </a:r>
            <a:r>
              <a:rPr lang="en-US" sz="4800" dirty="0" smtClean="0"/>
              <a:t> </a:t>
            </a:r>
            <a:r>
              <a:rPr lang="en-US" sz="4800" dirty="0" err="1" smtClean="0"/>
              <a:t>الفكرة</a:t>
            </a:r>
            <a:r>
              <a:rPr lang="en-US" sz="4800" dirty="0" smtClean="0"/>
              <a:t> </a:t>
            </a:r>
            <a:r>
              <a:rPr lang="en-US" sz="4800" dirty="0" err="1" smtClean="0"/>
              <a:t>المحرزة</a:t>
            </a:r>
            <a:r>
              <a:rPr lang="en-US" sz="4800" dirty="0" smtClean="0"/>
              <a:t> </a:t>
            </a:r>
            <a:r>
              <a:rPr lang="en-US" sz="4800" dirty="0" err="1" smtClean="0"/>
              <a:t>التي</a:t>
            </a:r>
            <a:r>
              <a:rPr lang="en-US" sz="4800" dirty="0" smtClean="0"/>
              <a:t> </a:t>
            </a:r>
            <a:r>
              <a:rPr lang="en-US" sz="4800" dirty="0" err="1" smtClean="0"/>
              <a:t>تدمج</a:t>
            </a:r>
            <a:r>
              <a:rPr lang="en-US" sz="4800" dirty="0" smtClean="0"/>
              <a:t> </a:t>
            </a:r>
            <a:r>
              <a:rPr lang="en-US" sz="4800" dirty="0" err="1" smtClean="0"/>
              <a:t>العناصر</a:t>
            </a:r>
            <a:r>
              <a:rPr lang="en-US" sz="4800" dirty="0" smtClean="0"/>
              <a:t> </a:t>
            </a:r>
            <a:r>
              <a:rPr lang="en-US" sz="4800" dirty="0" err="1" smtClean="0"/>
              <a:t>الثلاثة</a:t>
            </a:r>
            <a:r>
              <a:rPr lang="en-US" sz="4800" dirty="0" smtClean="0"/>
              <a:t> (</a:t>
            </a:r>
            <a:r>
              <a:rPr lang="en-US" sz="4800" dirty="0" err="1" smtClean="0"/>
              <a:t>الإنسان</a:t>
            </a:r>
            <a:r>
              <a:rPr lang="en-US" sz="4800" dirty="0" smtClean="0"/>
              <a:t> + </a:t>
            </a:r>
            <a:r>
              <a:rPr lang="en-US" sz="4800" dirty="0" err="1" smtClean="0"/>
              <a:t>التراب</a:t>
            </a:r>
            <a:r>
              <a:rPr lang="en-US" sz="4800" dirty="0" smtClean="0"/>
              <a:t> + </a:t>
            </a:r>
            <a:r>
              <a:rPr lang="en-US" sz="4800" dirty="0" err="1" smtClean="0"/>
              <a:t>الوقت</a:t>
            </a:r>
            <a:r>
              <a:rPr lang="en-US" sz="4800" dirty="0" smtClean="0"/>
              <a:t>)، </a:t>
            </a:r>
            <a:r>
              <a:rPr lang="en-US" sz="4800" dirty="0" err="1" smtClean="0"/>
              <a:t>وتبعث</a:t>
            </a:r>
            <a:r>
              <a:rPr lang="en-US" sz="4800" dirty="0" smtClean="0"/>
              <a:t> </a:t>
            </a:r>
            <a:r>
              <a:rPr lang="en-US" sz="4800" dirty="0" err="1" smtClean="0"/>
              <a:t>فيها</a:t>
            </a:r>
            <a:r>
              <a:rPr lang="en-US" sz="4800" dirty="0" smtClean="0"/>
              <a:t> </a:t>
            </a:r>
            <a:r>
              <a:rPr lang="en-US" sz="4800" dirty="0" err="1" smtClean="0"/>
              <a:t>الحياة</a:t>
            </a:r>
            <a:r>
              <a:rPr lang="en-US" sz="4800" dirty="0" smtClean="0"/>
              <a:t>. </a:t>
            </a:r>
            <a:r>
              <a:rPr lang="en-US" sz="4800" dirty="0" err="1" smtClean="0"/>
              <a:t>وفي</a:t>
            </a:r>
            <a:r>
              <a:rPr lang="en-US" sz="4800" dirty="0" smtClean="0"/>
              <a:t> </a:t>
            </a:r>
            <a:r>
              <a:rPr lang="en-US" sz="4800" dirty="0" err="1" smtClean="0"/>
              <a:t>أي</a:t>
            </a:r>
            <a:r>
              <a:rPr lang="en-US" sz="4800" dirty="0" smtClean="0"/>
              <a:t> </a:t>
            </a:r>
            <a:r>
              <a:rPr lang="en-US" sz="4800" dirty="0" err="1" smtClean="0"/>
              <a:t>مجتمع</a:t>
            </a:r>
            <a:r>
              <a:rPr lang="en-US" sz="4800" dirty="0" smtClean="0"/>
              <a:t> </a:t>
            </a:r>
            <a:r>
              <a:rPr lang="en-US" sz="4800" dirty="0" err="1" smtClean="0"/>
              <a:t>من</a:t>
            </a:r>
            <a:r>
              <a:rPr lang="en-US" sz="4800" dirty="0" smtClean="0"/>
              <a:t> </a:t>
            </a:r>
            <a:r>
              <a:rPr lang="en-US" sz="4800" dirty="0" err="1" smtClean="0"/>
              <a:t>المجتمعات</a:t>
            </a:r>
            <a:r>
              <a:rPr lang="en-US" sz="4800" dirty="0" smtClean="0"/>
              <a:t> </a:t>
            </a:r>
            <a:r>
              <a:rPr lang="en-US" sz="4800" dirty="0" err="1" smtClean="0"/>
              <a:t>إذا</a:t>
            </a:r>
            <a:r>
              <a:rPr lang="en-US" sz="4800" dirty="0" smtClean="0"/>
              <a:t> </a:t>
            </a:r>
            <a:r>
              <a:rPr lang="en-US" sz="4800" dirty="0" err="1" smtClean="0"/>
              <a:t>وجد</a:t>
            </a:r>
            <a:r>
              <a:rPr lang="en-US" sz="4800" dirty="0" smtClean="0"/>
              <a:t> </a:t>
            </a:r>
            <a:r>
              <a:rPr lang="en-US" sz="4800" dirty="0" err="1" smtClean="0"/>
              <a:t>الإنسان</a:t>
            </a:r>
            <a:r>
              <a:rPr lang="en-US" sz="4800" dirty="0" smtClean="0"/>
              <a:t>، </a:t>
            </a:r>
            <a:r>
              <a:rPr lang="en-US" sz="4800" dirty="0" err="1" smtClean="0"/>
              <a:t>ووجد</a:t>
            </a:r>
            <a:r>
              <a:rPr lang="en-US" sz="4800" dirty="0" smtClean="0"/>
              <a:t> </a:t>
            </a:r>
            <a:r>
              <a:rPr lang="en-US" sz="4800" dirty="0" err="1" smtClean="0"/>
              <a:t>التراب</a:t>
            </a:r>
            <a:r>
              <a:rPr lang="en-US" sz="4800" dirty="0" smtClean="0"/>
              <a:t> (</a:t>
            </a:r>
            <a:r>
              <a:rPr lang="en-US" sz="4800" dirty="0" err="1" smtClean="0"/>
              <a:t>الموارد</a:t>
            </a:r>
            <a:r>
              <a:rPr lang="en-US" sz="4800" dirty="0" smtClean="0"/>
              <a:t>) </a:t>
            </a:r>
            <a:r>
              <a:rPr lang="en-US" sz="4800" dirty="0" err="1" smtClean="0"/>
              <a:t>ووجد</a:t>
            </a:r>
            <a:r>
              <a:rPr lang="en-US" sz="4800" dirty="0" smtClean="0"/>
              <a:t> </a:t>
            </a:r>
            <a:r>
              <a:rPr lang="en-US" sz="4800" dirty="0" err="1" smtClean="0"/>
              <a:t>الوقت</a:t>
            </a:r>
            <a:r>
              <a:rPr lang="en-US" sz="4800" dirty="0" smtClean="0"/>
              <a:t>، </a:t>
            </a:r>
            <a:r>
              <a:rPr lang="en-US" sz="4800" dirty="0" err="1" smtClean="0"/>
              <a:t>فإن</a:t>
            </a:r>
            <a:r>
              <a:rPr lang="en-US" sz="4800" dirty="0" smtClean="0"/>
              <a:t> </a:t>
            </a:r>
            <a:r>
              <a:rPr lang="en-US" sz="4800" dirty="0" err="1" smtClean="0"/>
              <a:t>الفكرة</a:t>
            </a:r>
            <a:r>
              <a:rPr lang="en-US" sz="4800" dirty="0" smtClean="0"/>
              <a:t> </a:t>
            </a:r>
            <a:r>
              <a:rPr lang="en-US" sz="4800" dirty="0" err="1" smtClean="0"/>
              <a:t>المبرة</a:t>
            </a:r>
            <a:r>
              <a:rPr lang="en-US" sz="4800" dirty="0" smtClean="0"/>
              <a:t> </a:t>
            </a:r>
            <a:r>
              <a:rPr lang="en-US" sz="4800" dirty="0" err="1" smtClean="0"/>
              <a:t>هي</a:t>
            </a:r>
            <a:r>
              <a:rPr lang="en-US" sz="4800" dirty="0" smtClean="0"/>
              <a:t> </a:t>
            </a:r>
            <a:r>
              <a:rPr lang="en-US" sz="4800" dirty="0" err="1" smtClean="0"/>
              <a:t>التي</a:t>
            </a:r>
            <a:r>
              <a:rPr lang="en-US" sz="4800" dirty="0" smtClean="0"/>
              <a:t> </a:t>
            </a:r>
            <a:r>
              <a:rPr lang="en-US" sz="4800" dirty="0" err="1" smtClean="0"/>
              <a:t>تجعل</a:t>
            </a:r>
            <a:r>
              <a:rPr lang="en-US" sz="4800" dirty="0" smtClean="0"/>
              <a:t> </a:t>
            </a:r>
            <a:r>
              <a:rPr lang="en-US" sz="4800" dirty="0" err="1" smtClean="0"/>
              <a:t>الإنسان</a:t>
            </a:r>
            <a:r>
              <a:rPr lang="en-US" sz="4800" dirty="0" smtClean="0"/>
              <a:t> </a:t>
            </a:r>
            <a:r>
              <a:rPr lang="en-US" sz="4800" dirty="0" err="1" smtClean="0"/>
              <a:t>يشتعل</a:t>
            </a:r>
            <a:r>
              <a:rPr lang="en-US" sz="4800" dirty="0" smtClean="0"/>
              <a:t> </a:t>
            </a:r>
            <a:r>
              <a:rPr lang="en-US" sz="4800" dirty="0" err="1" smtClean="0"/>
              <a:t>حيوية</a:t>
            </a:r>
            <a:r>
              <a:rPr lang="en-US" sz="4800" dirty="0" smtClean="0"/>
              <a:t> </a:t>
            </a:r>
            <a:r>
              <a:rPr lang="en-US" sz="4800" dirty="0" err="1" smtClean="0"/>
              <a:t>ليستفيد</a:t>
            </a:r>
            <a:r>
              <a:rPr lang="en-US" sz="4800" dirty="0" smtClean="0"/>
              <a:t> </a:t>
            </a:r>
            <a:r>
              <a:rPr lang="en-US" sz="4800" dirty="0" err="1" smtClean="0"/>
              <a:t>من</a:t>
            </a:r>
            <a:r>
              <a:rPr lang="en-US" sz="4800" dirty="0" smtClean="0"/>
              <a:t> </a:t>
            </a:r>
            <a:r>
              <a:rPr lang="en-US" sz="4800" dirty="0" err="1" smtClean="0"/>
              <a:t>الموارد</a:t>
            </a:r>
            <a:r>
              <a:rPr lang="en-US" sz="4800" dirty="0" smtClean="0"/>
              <a:t> </a:t>
            </a:r>
            <a:r>
              <a:rPr lang="en-US" sz="4800" dirty="0" err="1" smtClean="0"/>
              <a:t>ويستفيد</a:t>
            </a:r>
            <a:r>
              <a:rPr lang="en-US" sz="4800" dirty="0" smtClean="0"/>
              <a:t> </a:t>
            </a:r>
            <a:r>
              <a:rPr lang="en-US" sz="4800" dirty="0" err="1" smtClean="0"/>
              <a:t>من</a:t>
            </a:r>
            <a:r>
              <a:rPr lang="en-US" sz="4800" dirty="0" smtClean="0"/>
              <a:t> </a:t>
            </a:r>
            <a:r>
              <a:rPr lang="en-US" sz="4800" dirty="0" err="1" smtClean="0"/>
              <a:t>الوقت</a:t>
            </a:r>
            <a:r>
              <a:rPr lang="en-US" sz="4800" dirty="0" smtClean="0"/>
              <a:t>. </a:t>
            </a:r>
            <a:r>
              <a:rPr lang="en-US" sz="4800" dirty="0" err="1" smtClean="0"/>
              <a:t>فالدين</a:t>
            </a:r>
            <a:r>
              <a:rPr lang="en-US" sz="4800" dirty="0" smtClean="0"/>
              <a:t> </a:t>
            </a:r>
            <a:r>
              <a:rPr lang="en-US" sz="4800" dirty="0" err="1" smtClean="0"/>
              <a:t>يلعب</a:t>
            </a:r>
            <a:r>
              <a:rPr lang="en-US" sz="4800" dirty="0" smtClean="0"/>
              <a:t> </a:t>
            </a:r>
            <a:r>
              <a:rPr lang="en-US" sz="4800" dirty="0" err="1" smtClean="0"/>
              <a:t>دور</a:t>
            </a:r>
            <a:r>
              <a:rPr lang="en-US" sz="4800" dirty="0" smtClean="0"/>
              <a:t> </a:t>
            </a:r>
            <a:r>
              <a:rPr lang="en-US" sz="4800" dirty="0" err="1" smtClean="0"/>
              <a:t>الباعث</a:t>
            </a:r>
            <a:r>
              <a:rPr lang="en-US" sz="4800" dirty="0" smtClean="0"/>
              <a:t> </a:t>
            </a:r>
            <a:r>
              <a:rPr lang="en-US" sz="4800" dirty="0" err="1" smtClean="0"/>
              <a:t>للحركة</a:t>
            </a:r>
            <a:r>
              <a:rPr lang="en-US" sz="4800" dirty="0" smtClean="0"/>
              <a:t>، </a:t>
            </a:r>
            <a:r>
              <a:rPr lang="en-US" sz="4800" dirty="0" err="1" smtClean="0"/>
              <a:t>ويعمل</a:t>
            </a:r>
            <a:r>
              <a:rPr lang="en-US" sz="4800" dirty="0" smtClean="0"/>
              <a:t> </a:t>
            </a:r>
            <a:r>
              <a:rPr lang="en-US" sz="4800" dirty="0" err="1" smtClean="0"/>
              <a:t>كمركب</a:t>
            </a:r>
            <a:r>
              <a:rPr lang="en-US" sz="4800" dirty="0" smtClean="0"/>
              <a:t> </a:t>
            </a:r>
            <a:r>
              <a:rPr lang="en-US" sz="4800" dirty="0" err="1" smtClean="0"/>
              <a:t>للعناصر</a:t>
            </a:r>
            <a:r>
              <a:rPr lang="en-US" sz="4800" dirty="0" smtClean="0"/>
              <a:t> </a:t>
            </a:r>
            <a:r>
              <a:rPr lang="en-US" sz="4800" dirty="0" err="1" smtClean="0"/>
              <a:t>الحضارية</a:t>
            </a:r>
            <a:r>
              <a:rPr lang="en-US" sz="4800" dirty="0" smtClean="0"/>
              <a:t>. </a:t>
            </a:r>
            <a:r>
              <a:rPr lang="en-US" sz="4800" dirty="0" err="1" smtClean="0"/>
              <a:t>وبدونه</a:t>
            </a:r>
            <a:r>
              <a:rPr lang="en-US" sz="4800" dirty="0" smtClean="0"/>
              <a:t> </a:t>
            </a:r>
            <a:r>
              <a:rPr lang="en-US" sz="4800" dirty="0" err="1" smtClean="0"/>
              <a:t>لا</a:t>
            </a:r>
            <a:r>
              <a:rPr lang="en-US" sz="4800" dirty="0" smtClean="0"/>
              <a:t> </a:t>
            </a:r>
            <a:r>
              <a:rPr lang="en-US" sz="4800" dirty="0" err="1" smtClean="0"/>
              <a:t>يكون</a:t>
            </a:r>
            <a:r>
              <a:rPr lang="en-US" sz="4800" dirty="0" smtClean="0"/>
              <a:t> </a:t>
            </a:r>
            <a:r>
              <a:rPr lang="en-US" sz="4800" dirty="0" err="1" smtClean="0"/>
              <a:t>أي</a:t>
            </a:r>
            <a:r>
              <a:rPr lang="en-US" sz="4800" dirty="0" smtClean="0"/>
              <a:t> </a:t>
            </a:r>
            <a:r>
              <a:rPr lang="en-US" sz="4800" dirty="0" err="1" smtClean="0"/>
              <a:t>إنتاج</a:t>
            </a:r>
            <a:r>
              <a:rPr lang="en-US" sz="4800" dirty="0" smtClean="0"/>
              <a:t> </a:t>
            </a:r>
            <a:r>
              <a:rPr lang="en-US" sz="4800" dirty="0" err="1" smtClean="0"/>
              <a:t>حضاري</a:t>
            </a:r>
            <a:r>
              <a:rPr lang="en-US" sz="4800" dirty="0" smtClean="0"/>
              <a:t>.</a:t>
            </a:r>
          </a:p>
          <a:p>
            <a:pPr algn="r"/>
            <a:r>
              <a:rPr lang="en-US" sz="4800" dirty="0" smtClean="0"/>
              <a:t>  </a:t>
            </a:r>
          </a:p>
          <a:p>
            <a:pPr algn="r"/>
            <a:r>
              <a:rPr lang="en-US" sz="4800" dirty="0" smtClean="0"/>
              <a:t>  </a:t>
            </a:r>
          </a:p>
          <a:p>
            <a:pPr algn="r"/>
            <a:r>
              <a:rPr lang="en-US" sz="4800" dirty="0" smtClean="0"/>
              <a:t>  </a:t>
            </a:r>
          </a:p>
          <a:p>
            <a:pPr algn="r"/>
            <a:r>
              <a:rPr lang="en-US" sz="4800" dirty="0" err="1" smtClean="0"/>
              <a:t>الحضارة</a:t>
            </a:r>
            <a:r>
              <a:rPr lang="en-US" sz="4800" dirty="0" smtClean="0"/>
              <a:t> </a:t>
            </a:r>
            <a:r>
              <a:rPr lang="en-US" sz="4800" dirty="0" err="1" smtClean="0"/>
              <a:t>إبداع</a:t>
            </a:r>
            <a:endParaRPr lang="en-US" sz="4800" dirty="0" smtClean="0"/>
          </a:p>
          <a:p>
            <a:pPr algn="r"/>
            <a:r>
              <a:rPr lang="en-US" sz="4800" dirty="0" smtClean="0"/>
              <a:t>  </a:t>
            </a:r>
          </a:p>
          <a:p>
            <a:pPr algn="r"/>
            <a:r>
              <a:rPr lang="en-US" sz="4800" dirty="0" err="1" smtClean="0"/>
              <a:t>كثيراً</a:t>
            </a:r>
            <a:r>
              <a:rPr lang="en-US" sz="4800" dirty="0" smtClean="0"/>
              <a:t> </a:t>
            </a:r>
            <a:r>
              <a:rPr lang="en-US" sz="4800" dirty="0" err="1" smtClean="0"/>
              <a:t>ما</a:t>
            </a:r>
            <a:r>
              <a:rPr lang="en-US" sz="4800" dirty="0" smtClean="0"/>
              <a:t> </a:t>
            </a:r>
            <a:r>
              <a:rPr lang="en-US" sz="4800" dirty="0" err="1" smtClean="0"/>
              <a:t>يدعو</a:t>
            </a:r>
            <a:r>
              <a:rPr lang="en-US" sz="4800" dirty="0" smtClean="0"/>
              <a:t> </a:t>
            </a:r>
            <a:r>
              <a:rPr lang="en-US" sz="4800" dirty="0" err="1" smtClean="0"/>
              <a:t>مالك</a:t>
            </a:r>
            <a:r>
              <a:rPr lang="en-US" sz="4800" dirty="0" smtClean="0"/>
              <a:t> </a:t>
            </a:r>
            <a:r>
              <a:rPr lang="en-US" sz="4800" dirty="0" err="1" smtClean="0"/>
              <a:t>بن</a:t>
            </a:r>
            <a:r>
              <a:rPr lang="en-US" sz="4800" dirty="0" smtClean="0"/>
              <a:t> </a:t>
            </a:r>
            <a:r>
              <a:rPr lang="en-US" sz="4800" dirty="0" err="1" smtClean="0"/>
              <a:t>نبي</a:t>
            </a:r>
            <a:r>
              <a:rPr lang="en-US" sz="4800" dirty="0" smtClean="0"/>
              <a:t> </a:t>
            </a:r>
            <a:r>
              <a:rPr lang="en-US" sz="4800" dirty="0" err="1" smtClean="0"/>
              <a:t>في</a:t>
            </a:r>
            <a:r>
              <a:rPr lang="en-US" sz="4800" dirty="0" smtClean="0"/>
              <a:t> </a:t>
            </a:r>
            <a:r>
              <a:rPr lang="en-US" sz="4800" dirty="0" err="1" smtClean="0"/>
              <a:t>كتاباته</a:t>
            </a:r>
            <a:r>
              <a:rPr lang="en-US" sz="4800" dirty="0" smtClean="0"/>
              <a:t> </a:t>
            </a:r>
            <a:r>
              <a:rPr lang="en-US" sz="4800" dirty="0" err="1" smtClean="0"/>
              <a:t>إلى</a:t>
            </a:r>
            <a:r>
              <a:rPr lang="en-US" sz="4800" dirty="0" smtClean="0"/>
              <a:t> </a:t>
            </a:r>
            <a:r>
              <a:rPr lang="en-US" sz="4800" dirty="0" err="1" smtClean="0"/>
              <a:t>ضرورة</a:t>
            </a:r>
            <a:r>
              <a:rPr lang="en-US" sz="4800" dirty="0" smtClean="0"/>
              <a:t> </a:t>
            </a:r>
            <a:r>
              <a:rPr lang="en-US" sz="4800" dirty="0" err="1" smtClean="0"/>
              <a:t>إبداع</a:t>
            </a:r>
            <a:r>
              <a:rPr lang="en-US" sz="4800" dirty="0" smtClean="0"/>
              <a:t> </a:t>
            </a:r>
            <a:r>
              <a:rPr lang="en-US" sz="4800" dirty="0" err="1" smtClean="0"/>
              <a:t>بدائل</a:t>
            </a:r>
            <a:r>
              <a:rPr lang="en-US" sz="4800" dirty="0" smtClean="0"/>
              <a:t> </a:t>
            </a:r>
            <a:r>
              <a:rPr lang="en-US" sz="4800" dirty="0" err="1" smtClean="0"/>
              <a:t>فكرية</a:t>
            </a:r>
            <a:r>
              <a:rPr lang="en-US" sz="4800" dirty="0" smtClean="0"/>
              <a:t> </a:t>
            </a:r>
            <a:r>
              <a:rPr lang="en-US" sz="4800" dirty="0" err="1" smtClean="0"/>
              <a:t>ومناهج</a:t>
            </a:r>
            <a:r>
              <a:rPr lang="en-US" sz="4800" dirty="0" smtClean="0"/>
              <a:t> </a:t>
            </a:r>
            <a:r>
              <a:rPr lang="en-US" sz="4800" dirty="0" err="1" smtClean="0"/>
              <a:t>علمية</a:t>
            </a:r>
            <a:r>
              <a:rPr lang="en-US" sz="4800" dirty="0" smtClean="0"/>
              <a:t> </a:t>
            </a:r>
            <a:r>
              <a:rPr lang="en-US" sz="4800" dirty="0" err="1" smtClean="0"/>
              <a:t>مستقلة</a:t>
            </a:r>
            <a:r>
              <a:rPr lang="en-US" sz="4800" dirty="0" smtClean="0"/>
              <a:t> </a:t>
            </a:r>
            <a:r>
              <a:rPr lang="en-US" sz="4800" dirty="0" err="1" smtClean="0"/>
              <a:t>تتناسب</a:t>
            </a:r>
            <a:r>
              <a:rPr lang="en-US" sz="4800" dirty="0" smtClean="0"/>
              <a:t> </a:t>
            </a:r>
            <a:r>
              <a:rPr lang="en-US" sz="4800" dirty="0" err="1" smtClean="0"/>
              <a:t>مع</a:t>
            </a:r>
            <a:r>
              <a:rPr lang="en-US" sz="4800" dirty="0" smtClean="0"/>
              <a:t> </a:t>
            </a:r>
            <a:r>
              <a:rPr lang="en-US" sz="4800" dirty="0" err="1" smtClean="0"/>
              <a:t>البيئة</a:t>
            </a:r>
            <a:r>
              <a:rPr lang="en-US" sz="4800" dirty="0" smtClean="0"/>
              <a:t> </a:t>
            </a:r>
            <a:r>
              <a:rPr lang="en-US" sz="4800" dirty="0" err="1" smtClean="0"/>
              <a:t>الإسلامية</a:t>
            </a:r>
            <a:r>
              <a:rPr lang="en-US" sz="4800" dirty="0" smtClean="0"/>
              <a:t> </a:t>
            </a:r>
            <a:r>
              <a:rPr lang="en-US" sz="4800" dirty="0" err="1" smtClean="0"/>
              <a:t>بدلاً</a:t>
            </a:r>
            <a:r>
              <a:rPr lang="en-US" sz="4800" dirty="0" smtClean="0"/>
              <a:t> </a:t>
            </a:r>
            <a:r>
              <a:rPr lang="en-US" sz="4800" dirty="0" err="1" smtClean="0"/>
              <a:t>من</a:t>
            </a:r>
            <a:r>
              <a:rPr lang="en-US" sz="4800" dirty="0" smtClean="0"/>
              <a:t> </a:t>
            </a:r>
            <a:r>
              <a:rPr lang="en-US" sz="4800" dirty="0" err="1" smtClean="0"/>
              <a:t>استيرادها</a:t>
            </a:r>
            <a:r>
              <a:rPr lang="en-US" sz="4800" dirty="0" smtClean="0"/>
              <a:t> - </a:t>
            </a:r>
            <a:r>
              <a:rPr lang="en-US" sz="4800" dirty="0" err="1" smtClean="0"/>
              <a:t>كما</a:t>
            </a:r>
            <a:r>
              <a:rPr lang="en-US" sz="4800" dirty="0" smtClean="0"/>
              <a:t> </a:t>
            </a:r>
            <a:r>
              <a:rPr lang="en-US" sz="4800" dirty="0" err="1" smtClean="0"/>
              <a:t>هي</a:t>
            </a:r>
            <a:r>
              <a:rPr lang="en-US" sz="4800" dirty="0" smtClean="0"/>
              <a:t>- </a:t>
            </a:r>
            <a:r>
              <a:rPr lang="en-US" sz="4800" dirty="0" err="1" smtClean="0"/>
              <a:t>من</a:t>
            </a:r>
            <a:r>
              <a:rPr lang="en-US" sz="4800" dirty="0" smtClean="0"/>
              <a:t> </a:t>
            </a:r>
            <a:r>
              <a:rPr lang="en-US" sz="4800" dirty="0" err="1" smtClean="0"/>
              <a:t>الغرب</a:t>
            </a:r>
            <a:r>
              <a:rPr lang="en-US" sz="4800" dirty="0" smtClean="0"/>
              <a:t> </a:t>
            </a:r>
            <a:r>
              <a:rPr lang="en-US" sz="4800" dirty="0" err="1" smtClean="0"/>
              <a:t>الأ</a:t>
            </a:r>
            <a:r>
              <a:rPr lang="en-US" sz="4800" dirty="0" smtClean="0"/>
              <a:t> </a:t>
            </a:r>
            <a:r>
              <a:rPr lang="en-US" sz="4800" dirty="0" err="1" smtClean="0"/>
              <a:t>وروبي</a:t>
            </a:r>
            <a:r>
              <a:rPr lang="en-US" sz="4800" dirty="0" smtClean="0"/>
              <a:t>. </a:t>
            </a:r>
            <a:r>
              <a:rPr lang="en-US" sz="4800" dirty="0" err="1" smtClean="0"/>
              <a:t>ويلح</a:t>
            </a:r>
            <a:r>
              <a:rPr lang="en-US" sz="4800" dirty="0" smtClean="0"/>
              <a:t> </a:t>
            </a:r>
            <a:r>
              <a:rPr lang="en-US" sz="4800" dirty="0" err="1" smtClean="0"/>
              <a:t>على</a:t>
            </a:r>
            <a:r>
              <a:rPr lang="en-US" sz="4800" dirty="0" smtClean="0"/>
              <a:t> </a:t>
            </a:r>
            <a:endParaRPr lang="en-US" sz="4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016584" y="614308"/>
            <a:ext cx="11887200" cy="16484600"/>
          </a:xfrm>
          <a:prstGeom prst="rect">
            <a:avLst/>
          </a:prstGeom>
        </p:spPr>
        <p:txBody>
          <a:bodyPr rtlCol="0" anchor="t"/>
          <a:lstStyle/>
          <a:p>
            <a:pPr algn="l"/>
            <a:endParaRPr lang="en-US" sz="1100" dirty="0"/>
          </a:p>
          <a:p>
            <a:pPr algn="r"/>
            <a:r>
              <a:rPr lang="en-US" sz="4400" dirty="0" err="1"/>
              <a:t>ضرورة</a:t>
            </a:r>
            <a:r>
              <a:rPr lang="en-US" sz="4400" dirty="0"/>
              <a:t> </a:t>
            </a:r>
            <a:r>
              <a:rPr lang="en-US" sz="4400" dirty="0" err="1"/>
              <a:t>الاستقلال</a:t>
            </a:r>
            <a:r>
              <a:rPr lang="en-US" sz="4400" dirty="0"/>
              <a:t> </a:t>
            </a:r>
            <a:r>
              <a:rPr lang="en-US" sz="4400" dirty="0" err="1"/>
              <a:t>الفكري</a:t>
            </a:r>
            <a:r>
              <a:rPr lang="en-US" sz="4400" dirty="0"/>
              <a:t> </a:t>
            </a:r>
            <a:r>
              <a:rPr lang="en-US" sz="4400" dirty="0" err="1"/>
              <a:t>في</a:t>
            </a:r>
            <a:r>
              <a:rPr lang="en-US" sz="4400" dirty="0"/>
              <a:t> </a:t>
            </a:r>
            <a:r>
              <a:rPr lang="en-US" sz="4400" dirty="0" err="1"/>
              <a:t>دراسة</a:t>
            </a:r>
            <a:r>
              <a:rPr lang="en-US" sz="4400" dirty="0"/>
              <a:t> </a:t>
            </a:r>
            <a:r>
              <a:rPr lang="en-US" sz="4400" dirty="0" err="1"/>
              <a:t>مشاكلنا</a:t>
            </a:r>
            <a:r>
              <a:rPr lang="en-US" sz="4400" dirty="0"/>
              <a:t> </a:t>
            </a:r>
            <a:r>
              <a:rPr lang="en-US" sz="4400" dirty="0" err="1"/>
              <a:t>الحضارية</a:t>
            </a:r>
            <a:r>
              <a:rPr lang="en-US" sz="4400" dirty="0"/>
              <a:t> </a:t>
            </a:r>
            <a:r>
              <a:rPr lang="en-US" sz="4400" dirty="0" err="1"/>
              <a:t>والاجتماعية</a:t>
            </a:r>
            <a:r>
              <a:rPr lang="en-US" sz="4400" dirty="0"/>
              <a:t>؛ </a:t>
            </a:r>
            <a:r>
              <a:rPr lang="en-US" sz="4400" dirty="0" err="1"/>
              <a:t>حيث</a:t>
            </a:r>
            <a:r>
              <a:rPr lang="en-US" sz="4400" dirty="0"/>
              <a:t> </a:t>
            </a:r>
            <a:r>
              <a:rPr lang="en-US" sz="4400" dirty="0" err="1"/>
              <a:t>يعتقد</a:t>
            </a:r>
            <a:r>
              <a:rPr lang="en-US" sz="4400" dirty="0"/>
              <a:t> </a:t>
            </a:r>
            <a:r>
              <a:rPr lang="en-US" sz="4400" dirty="0" err="1"/>
              <a:t>أن</a:t>
            </a:r>
            <a:r>
              <a:rPr lang="en-US" sz="4400" dirty="0"/>
              <a:t> </a:t>
            </a:r>
            <a:r>
              <a:rPr lang="en-US" sz="4400" dirty="0" err="1"/>
              <a:t>هناك</a:t>
            </a:r>
            <a:r>
              <a:rPr lang="en-US" sz="4400" dirty="0"/>
              <a:t> </a:t>
            </a:r>
            <a:r>
              <a:rPr lang="en-US" sz="4400" dirty="0" err="1"/>
              <a:t>خصوصيات</a:t>
            </a:r>
            <a:r>
              <a:rPr lang="en-US" sz="4400" dirty="0"/>
              <a:t> </a:t>
            </a:r>
            <a:r>
              <a:rPr lang="en-US" sz="4400" dirty="0" err="1"/>
              <a:t>كثيرة</a:t>
            </a:r>
            <a:r>
              <a:rPr lang="en-US" sz="4400" dirty="0"/>
              <a:t> </a:t>
            </a:r>
            <a:r>
              <a:rPr lang="en-US" sz="4400" dirty="0" err="1"/>
              <a:t>تتميز</a:t>
            </a:r>
            <a:r>
              <a:rPr lang="en-US" sz="4400" dirty="0"/>
              <a:t> </a:t>
            </a:r>
            <a:r>
              <a:rPr lang="en-US" sz="4400" dirty="0" err="1"/>
              <a:t>بها</a:t>
            </a:r>
            <a:r>
              <a:rPr lang="en-US" sz="4400" dirty="0"/>
              <a:t> </a:t>
            </a:r>
            <a:r>
              <a:rPr lang="en-US" sz="4400" dirty="0" err="1"/>
              <a:t>كل</a:t>
            </a:r>
            <a:r>
              <a:rPr lang="en-US" sz="4400" dirty="0"/>
              <a:t> </a:t>
            </a:r>
            <a:r>
              <a:rPr lang="en-US" sz="4400" dirty="0" err="1"/>
              <a:t>حضارة</a:t>
            </a:r>
            <a:r>
              <a:rPr lang="en-US" sz="4400" dirty="0"/>
              <a:t> </a:t>
            </a:r>
            <a:r>
              <a:rPr lang="en-US" sz="4400" dirty="0" err="1"/>
              <a:t>عن</a:t>
            </a:r>
            <a:r>
              <a:rPr lang="en-US" sz="4400" dirty="0"/>
              <a:t> </a:t>
            </a:r>
            <a:r>
              <a:rPr lang="en-US" sz="4400" dirty="0" err="1"/>
              <a:t>غيرها</a:t>
            </a:r>
            <a:r>
              <a:rPr lang="en-US" sz="4400" dirty="0"/>
              <a:t>.</a:t>
            </a:r>
          </a:p>
          <a:p>
            <a:pPr algn="r"/>
            <a:r>
              <a:rPr lang="en-US" sz="4400" dirty="0"/>
              <a:t>«</a:t>
            </a:r>
            <a:r>
              <a:rPr lang="en-US" sz="4400" dirty="0" err="1"/>
              <a:t>فلكل</a:t>
            </a:r>
            <a:r>
              <a:rPr lang="en-US" sz="4400" dirty="0"/>
              <a:t> </a:t>
            </a:r>
            <a:r>
              <a:rPr lang="en-US" sz="4400" dirty="0" err="1"/>
              <a:t>حضارة</a:t>
            </a:r>
            <a:r>
              <a:rPr lang="en-US" sz="4400" dirty="0"/>
              <a:t> </a:t>
            </a:r>
            <a:r>
              <a:rPr lang="en-US" sz="4400" dirty="0" err="1"/>
              <a:t>مظهرها</a:t>
            </a:r>
            <a:r>
              <a:rPr lang="en-US" sz="4400" dirty="0"/>
              <a:t> </a:t>
            </a:r>
            <a:r>
              <a:rPr lang="en-US" sz="4400" dirty="0" err="1"/>
              <a:t>وأسلوبها</a:t>
            </a:r>
            <a:r>
              <a:rPr lang="en-US" sz="4400" dirty="0"/>
              <a:t> </a:t>
            </a:r>
            <a:r>
              <a:rPr lang="en-US" sz="4400" dirty="0" err="1"/>
              <a:t>وخيارها</a:t>
            </a:r>
            <a:r>
              <a:rPr lang="en-US" sz="4400" dirty="0"/>
              <a:t>، </a:t>
            </a:r>
            <a:r>
              <a:rPr lang="en-US" sz="4400" dirty="0" err="1"/>
              <a:t>وخيار</a:t>
            </a:r>
            <a:r>
              <a:rPr lang="en-US" sz="4400" dirty="0"/>
              <a:t> </a:t>
            </a:r>
            <a:r>
              <a:rPr lang="en-US" sz="4400" dirty="0" err="1"/>
              <a:t>العالم</a:t>
            </a:r>
            <a:r>
              <a:rPr lang="en-US" sz="4400" dirty="0"/>
              <a:t> </a:t>
            </a:r>
            <a:r>
              <a:rPr lang="en-US" sz="4400" dirty="0" err="1"/>
              <a:t>الغربي</a:t>
            </a:r>
            <a:r>
              <a:rPr lang="en-US" sz="4400" dirty="0"/>
              <a:t> </a:t>
            </a:r>
            <a:r>
              <a:rPr lang="en-US" sz="4400" dirty="0" err="1"/>
              <a:t>ذي</a:t>
            </a:r>
            <a:r>
              <a:rPr lang="en-US" sz="4400" dirty="0"/>
              <a:t> </a:t>
            </a:r>
            <a:r>
              <a:rPr lang="en-US" sz="4400" dirty="0" err="1"/>
              <a:t>الأصول</a:t>
            </a:r>
            <a:r>
              <a:rPr lang="en-US" sz="4400" dirty="0"/>
              <a:t> </a:t>
            </a:r>
            <a:r>
              <a:rPr lang="en-US" sz="4400" dirty="0" err="1"/>
              <a:t>الرومانية</a:t>
            </a:r>
            <a:r>
              <a:rPr lang="en-US" sz="4400" dirty="0"/>
              <a:t> </a:t>
            </a:r>
            <a:r>
              <a:rPr lang="en-US" sz="4400" dirty="0" err="1"/>
              <a:t>الوثنية</a:t>
            </a:r>
            <a:r>
              <a:rPr lang="en-US" sz="4400" dirty="0"/>
              <a:t> </a:t>
            </a:r>
            <a:r>
              <a:rPr lang="en-US" sz="4400" dirty="0" err="1"/>
              <a:t>قد</a:t>
            </a:r>
            <a:r>
              <a:rPr lang="en-US" sz="4400" dirty="0"/>
              <a:t> </a:t>
            </a:r>
            <a:r>
              <a:rPr lang="en-US" sz="4400" dirty="0" err="1"/>
              <a:t>جنح</a:t>
            </a:r>
            <a:r>
              <a:rPr lang="en-US" sz="4400" dirty="0"/>
              <a:t> </a:t>
            </a:r>
            <a:r>
              <a:rPr lang="en-US" sz="4400" dirty="0" err="1"/>
              <a:t>بصره</a:t>
            </a:r>
            <a:r>
              <a:rPr lang="en-US" sz="4400" dirty="0"/>
              <a:t> </a:t>
            </a:r>
            <a:r>
              <a:rPr lang="en-US" sz="4400" dirty="0" err="1"/>
              <a:t>إلى</a:t>
            </a:r>
            <a:r>
              <a:rPr lang="en-US" sz="4400" dirty="0"/>
              <a:t> </a:t>
            </a:r>
            <a:r>
              <a:rPr lang="en-US" sz="4400" dirty="0" err="1"/>
              <a:t>ما</a:t>
            </a:r>
            <a:r>
              <a:rPr lang="en-US" sz="4400" dirty="0"/>
              <a:t> </a:t>
            </a:r>
            <a:r>
              <a:rPr lang="en-US" sz="4400" dirty="0" err="1"/>
              <a:t>حوله</a:t>
            </a:r>
            <a:r>
              <a:rPr lang="en-US" sz="4400" dirty="0"/>
              <a:t> </a:t>
            </a:r>
            <a:r>
              <a:rPr lang="en-US" sz="4400" dirty="0" err="1"/>
              <a:t>مما</a:t>
            </a:r>
            <a:r>
              <a:rPr lang="en-US" sz="4400" dirty="0"/>
              <a:t> </a:t>
            </a:r>
            <a:r>
              <a:rPr lang="en-US" sz="4400" dirty="0" err="1"/>
              <a:t>يحيط</a:t>
            </a:r>
            <a:r>
              <a:rPr lang="en-US" sz="4400" dirty="0"/>
              <a:t> </a:t>
            </a:r>
            <a:r>
              <a:rPr lang="en-US" sz="4400" dirty="0" err="1"/>
              <a:t>به</a:t>
            </a:r>
            <a:r>
              <a:rPr lang="en-US" sz="4400" dirty="0"/>
              <a:t> </a:t>
            </a:r>
            <a:r>
              <a:rPr lang="en-US" sz="4400" dirty="0" err="1"/>
              <a:t>نحو</a:t>
            </a:r>
            <a:r>
              <a:rPr lang="en-US" sz="4400" dirty="0"/>
              <a:t> </a:t>
            </a:r>
            <a:r>
              <a:rPr lang="en-US" sz="4400" dirty="0" err="1"/>
              <a:t>الأشياء</a:t>
            </a:r>
            <a:r>
              <a:rPr lang="en-US" sz="4400" dirty="0"/>
              <a:t>، </a:t>
            </a:r>
            <a:r>
              <a:rPr lang="en-US" sz="4400" dirty="0" err="1"/>
              <a:t>بينما</a:t>
            </a:r>
            <a:r>
              <a:rPr lang="en-US" sz="4400" dirty="0"/>
              <a:t> </a:t>
            </a:r>
            <a:r>
              <a:rPr lang="en-US" sz="4400" dirty="0" err="1"/>
              <a:t>الحضارة</a:t>
            </a:r>
            <a:r>
              <a:rPr lang="en-US" sz="4400" dirty="0"/>
              <a:t> </a:t>
            </a:r>
            <a:r>
              <a:rPr lang="en-US" sz="4400" dirty="0" err="1"/>
              <a:t>الإسلامية</a:t>
            </a:r>
            <a:r>
              <a:rPr lang="en-US" sz="4400" dirty="0"/>
              <a:t> </a:t>
            </a:r>
            <a:r>
              <a:rPr lang="en-US" sz="4400" dirty="0" err="1"/>
              <a:t>عقيدة</a:t>
            </a:r>
            <a:r>
              <a:rPr lang="en-US" sz="4400" dirty="0"/>
              <a:t> </a:t>
            </a:r>
            <a:r>
              <a:rPr lang="en-US" sz="4400" dirty="0" err="1"/>
              <a:t>التوحيد</a:t>
            </a:r>
            <a:r>
              <a:rPr lang="en-US" sz="4400" dirty="0"/>
              <a:t> </a:t>
            </a:r>
            <a:r>
              <a:rPr lang="en-US" sz="4400" dirty="0" err="1"/>
              <a:t>المتصل</a:t>
            </a:r>
            <a:r>
              <a:rPr lang="en-US" sz="4400" dirty="0"/>
              <a:t> </a:t>
            </a:r>
            <a:r>
              <a:rPr lang="en-US" sz="4400" dirty="0" err="1"/>
              <a:t>بالرسل</a:t>
            </a:r>
            <a:r>
              <a:rPr lang="en-US" sz="4400" dirty="0"/>
              <a:t> </a:t>
            </a:r>
            <a:r>
              <a:rPr lang="en-US" sz="4400" dirty="0" err="1"/>
              <a:t>قبلها</a:t>
            </a:r>
            <a:r>
              <a:rPr lang="en-US" sz="4400" dirty="0"/>
              <a:t>، </a:t>
            </a:r>
            <a:r>
              <a:rPr lang="en-US" sz="4400" dirty="0" err="1"/>
              <a:t>سبح</a:t>
            </a:r>
            <a:r>
              <a:rPr lang="en-US" sz="4400" dirty="0"/>
              <a:t> </a:t>
            </a:r>
            <a:r>
              <a:rPr lang="en-US" sz="4400" dirty="0" err="1"/>
              <a:t>خيارها</a:t>
            </a:r>
            <a:r>
              <a:rPr lang="en-US" sz="4400" dirty="0"/>
              <a:t> </a:t>
            </a:r>
            <a:r>
              <a:rPr lang="en-US" sz="4400" dirty="0" err="1"/>
              <a:t>نحو</a:t>
            </a:r>
            <a:r>
              <a:rPr lang="en-US" sz="4400" dirty="0"/>
              <a:t> </a:t>
            </a:r>
            <a:r>
              <a:rPr lang="en-US" sz="4400" dirty="0" err="1"/>
              <a:t>التطلع</a:t>
            </a:r>
            <a:r>
              <a:rPr lang="en-US" sz="4400" dirty="0"/>
              <a:t> </a:t>
            </a:r>
            <a:r>
              <a:rPr lang="en-US" sz="4400" dirty="0" err="1"/>
              <a:t>الغيبي</a:t>
            </a:r>
            <a:r>
              <a:rPr lang="en-US" sz="4400" dirty="0"/>
              <a:t> </a:t>
            </a:r>
            <a:r>
              <a:rPr lang="en-US" sz="4400" dirty="0" err="1"/>
              <a:t>وما</a:t>
            </a:r>
            <a:r>
              <a:rPr lang="en-US" sz="4400" dirty="0"/>
              <a:t> </a:t>
            </a:r>
            <a:r>
              <a:rPr lang="en-US" sz="4400" dirty="0" err="1"/>
              <a:t>وراء</a:t>
            </a:r>
            <a:r>
              <a:rPr lang="en-US" sz="4400" dirty="0"/>
              <a:t> </a:t>
            </a:r>
            <a:r>
              <a:rPr lang="en-US" sz="4400" dirty="0" err="1"/>
              <a:t>الطبيعة</a:t>
            </a:r>
            <a:r>
              <a:rPr lang="en-US" sz="4400" dirty="0"/>
              <a:t>.. </a:t>
            </a:r>
            <a:r>
              <a:rPr lang="en-US" sz="4400" dirty="0" err="1"/>
              <a:t>نحو</a:t>
            </a:r>
            <a:r>
              <a:rPr lang="en-US" sz="4400" dirty="0"/>
              <a:t> </a:t>
            </a:r>
            <a:r>
              <a:rPr lang="en-US" sz="4400" dirty="0" err="1"/>
              <a:t>الأفكار</a:t>
            </a:r>
            <a:r>
              <a:rPr lang="en-US" sz="4400" dirty="0"/>
              <a:t>».</a:t>
            </a:r>
          </a:p>
          <a:p>
            <a:pPr algn="r"/>
            <a:r>
              <a:rPr lang="en-US" sz="4400" dirty="0"/>
              <a:t>  </a:t>
            </a:r>
          </a:p>
          <a:p>
            <a:pPr algn="r"/>
            <a:r>
              <a:rPr lang="en-US" sz="4400" dirty="0" err="1" smtClean="0"/>
              <a:t>العالم</a:t>
            </a:r>
            <a:r>
              <a:rPr lang="en-US" sz="3300" dirty="0"/>
              <a:t>» (1).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30900" y="1371600"/>
            <a:ext cx="11887200" cy="15684500"/>
          </a:xfrm>
          <a:prstGeom prst="rect">
            <a:avLst/>
          </a:prstGeom>
        </p:spPr>
        <p:txBody>
          <a:bodyPr rtlCol="0" anchor="t"/>
          <a:lstStyle/>
          <a:p>
            <a:pPr algn="l"/>
            <a:endParaRPr lang="en-US" sz="1100" dirty="0"/>
          </a:p>
          <a:p>
            <a:pPr algn="r"/>
            <a:r>
              <a:rPr lang="en-US" sz="3300" dirty="0"/>
              <a:t>«</a:t>
            </a:r>
            <a:r>
              <a:rPr lang="en-US" sz="3300" dirty="0" err="1"/>
              <a:t>وهذا</a:t>
            </a:r>
            <a:r>
              <a:rPr lang="en-US" sz="3300" dirty="0"/>
              <a:t> </a:t>
            </a:r>
            <a:r>
              <a:rPr lang="en-US" sz="3300" dirty="0" err="1"/>
              <a:t>فالحضارة</a:t>
            </a:r>
            <a:r>
              <a:rPr lang="en-US" sz="3300" dirty="0"/>
              <a:t>» </a:t>
            </a:r>
            <a:r>
              <a:rPr lang="en-US" sz="4400" dirty="0" err="1" smtClean="0"/>
              <a:t>ومن</a:t>
            </a:r>
            <a:r>
              <a:rPr lang="en-US" sz="4400" dirty="0" smtClean="0"/>
              <a:t> </a:t>
            </a:r>
            <a:r>
              <a:rPr lang="en-US" sz="4400" dirty="0" err="1" smtClean="0"/>
              <a:t>أهم</a:t>
            </a:r>
            <a:r>
              <a:rPr lang="en-US" sz="4400" dirty="0" smtClean="0"/>
              <a:t> </a:t>
            </a:r>
            <a:r>
              <a:rPr lang="en-US" sz="4400" dirty="0" err="1" smtClean="0"/>
              <a:t>الخصوصيات</a:t>
            </a:r>
            <a:r>
              <a:rPr lang="en-US" sz="4400" dirty="0" smtClean="0"/>
              <a:t> </a:t>
            </a:r>
            <a:r>
              <a:rPr lang="en-US" sz="4400" dirty="0" err="1" smtClean="0"/>
              <a:t>التي</a:t>
            </a:r>
            <a:r>
              <a:rPr lang="en-US" sz="4400" dirty="0" smtClean="0"/>
              <a:t> </a:t>
            </a:r>
            <a:r>
              <a:rPr lang="en-US" sz="4400" dirty="0" err="1" smtClean="0"/>
              <a:t>ميزت</a:t>
            </a:r>
            <a:r>
              <a:rPr lang="en-US" sz="4400" dirty="0" smtClean="0"/>
              <a:t> </a:t>
            </a:r>
            <a:r>
              <a:rPr lang="en-US" sz="4400" dirty="0" err="1" smtClean="0"/>
              <a:t>نشوء</a:t>
            </a:r>
            <a:r>
              <a:rPr lang="en-US" sz="4400" dirty="0" smtClean="0"/>
              <a:t> </a:t>
            </a:r>
            <a:r>
              <a:rPr lang="en-US" sz="4400" dirty="0" err="1" smtClean="0"/>
              <a:t>الحضارة</a:t>
            </a:r>
            <a:r>
              <a:rPr lang="en-US" sz="4400" dirty="0" smtClean="0"/>
              <a:t> </a:t>
            </a:r>
            <a:r>
              <a:rPr lang="en-US" sz="4400" dirty="0" err="1" smtClean="0"/>
              <a:t>الإسلامية</a:t>
            </a:r>
            <a:r>
              <a:rPr lang="en-US" sz="4400" dirty="0" smtClean="0"/>
              <a:t> </a:t>
            </a:r>
            <a:r>
              <a:rPr lang="en-US" sz="4400" dirty="0" err="1" smtClean="0"/>
              <a:t>أن</a:t>
            </a:r>
            <a:r>
              <a:rPr lang="en-US" sz="4400" dirty="0" smtClean="0"/>
              <a:t> </a:t>
            </a:r>
            <a:r>
              <a:rPr lang="en-US" sz="4400" dirty="0" err="1" smtClean="0"/>
              <a:t>نشوءها</a:t>
            </a:r>
            <a:r>
              <a:rPr lang="en-US" sz="4400" dirty="0" smtClean="0"/>
              <a:t> </a:t>
            </a:r>
            <a:r>
              <a:rPr lang="en-US" sz="4400" dirty="0" err="1" smtClean="0"/>
              <a:t>سببه</a:t>
            </a:r>
            <a:r>
              <a:rPr lang="en-US" sz="4400" dirty="0" smtClean="0"/>
              <a:t> </a:t>
            </a:r>
            <a:r>
              <a:rPr lang="en-US" sz="4400" dirty="0" err="1" smtClean="0"/>
              <a:t>الوحي</a:t>
            </a:r>
            <a:r>
              <a:rPr lang="en-US" sz="4400" dirty="0" smtClean="0"/>
              <a:t> </a:t>
            </a:r>
            <a:r>
              <a:rPr lang="en-US" sz="4400" dirty="0" err="1" smtClean="0"/>
              <a:t>الرباني</a:t>
            </a:r>
            <a:r>
              <a:rPr lang="en-US" sz="4400" dirty="0" smtClean="0"/>
              <a:t>؛ </a:t>
            </a:r>
            <a:r>
              <a:rPr lang="en-US" sz="4400" dirty="0" err="1" smtClean="0"/>
              <a:t>ما</a:t>
            </a:r>
            <a:r>
              <a:rPr lang="en-US" sz="4400" dirty="0" smtClean="0"/>
              <a:t> </a:t>
            </a:r>
            <a:r>
              <a:rPr lang="en-US" sz="4400" dirty="0" err="1" smtClean="0"/>
              <a:t>جعلها</a:t>
            </a:r>
            <a:r>
              <a:rPr lang="en-US" sz="4400" dirty="0" smtClean="0"/>
              <a:t> </a:t>
            </a:r>
            <a:r>
              <a:rPr lang="en-US" sz="4400" dirty="0" err="1" smtClean="0"/>
              <a:t>حضارة</a:t>
            </a:r>
            <a:r>
              <a:rPr lang="en-US" sz="4400" dirty="0" smtClean="0"/>
              <a:t> </a:t>
            </a:r>
            <a:r>
              <a:rPr lang="en-US" sz="4400" dirty="0" err="1" smtClean="0"/>
              <a:t>خالدة</a:t>
            </a:r>
            <a:r>
              <a:rPr lang="en-US" sz="4400" dirty="0" smtClean="0"/>
              <a:t> </a:t>
            </a:r>
            <a:r>
              <a:rPr lang="en-US" sz="4400" dirty="0" err="1" smtClean="0"/>
              <a:t>المبادئ</a:t>
            </a:r>
            <a:r>
              <a:rPr lang="en-US" sz="4400" dirty="0" smtClean="0"/>
              <a:t> </a:t>
            </a:r>
            <a:r>
              <a:rPr lang="en-US" sz="4400" dirty="0" err="1" smtClean="0"/>
              <a:t>والتعاليم</a:t>
            </a:r>
            <a:r>
              <a:rPr lang="en-US" sz="4400" dirty="0" smtClean="0"/>
              <a:t> </a:t>
            </a:r>
            <a:r>
              <a:rPr lang="en-US" sz="4400" dirty="0" err="1" smtClean="0"/>
              <a:t>التي</a:t>
            </a:r>
            <a:r>
              <a:rPr lang="en-US" sz="4400" dirty="0" smtClean="0"/>
              <a:t> </a:t>
            </a:r>
            <a:r>
              <a:rPr lang="en-US" sz="4400" dirty="0" err="1" smtClean="0"/>
              <a:t>تحملها</a:t>
            </a:r>
            <a:r>
              <a:rPr lang="en-US" sz="4400" dirty="0" smtClean="0"/>
              <a:t> </a:t>
            </a:r>
            <a:r>
              <a:rPr lang="en-US" sz="4400" dirty="0" err="1" smtClean="0"/>
              <a:t>وتدعو</a:t>
            </a:r>
            <a:r>
              <a:rPr lang="en-US" sz="4400" dirty="0" smtClean="0"/>
              <a:t> </a:t>
            </a:r>
            <a:r>
              <a:rPr lang="en-US" sz="4400" dirty="0" err="1" smtClean="0"/>
              <a:t>إليها</a:t>
            </a:r>
            <a:r>
              <a:rPr lang="en-US" sz="4400" dirty="0" smtClean="0"/>
              <a:t>، «</a:t>
            </a:r>
            <a:r>
              <a:rPr lang="en-US" sz="4400" dirty="0" err="1" smtClean="0"/>
              <a:t>فجزيرة</a:t>
            </a:r>
            <a:r>
              <a:rPr lang="en-US" sz="4400" dirty="0" smtClean="0"/>
              <a:t> </a:t>
            </a:r>
            <a:r>
              <a:rPr lang="en-US" sz="4400" dirty="0" err="1" smtClean="0"/>
              <a:t>العرب</a:t>
            </a:r>
            <a:r>
              <a:rPr lang="en-US" sz="4400" dirty="0" smtClean="0"/>
              <a:t>.. </a:t>
            </a:r>
            <a:r>
              <a:rPr lang="en-US" sz="4400" dirty="0" err="1" smtClean="0"/>
              <a:t>لم</a:t>
            </a:r>
            <a:r>
              <a:rPr lang="en-US" sz="4400" dirty="0" smtClean="0"/>
              <a:t> </a:t>
            </a:r>
            <a:r>
              <a:rPr lang="en-US" sz="4400" dirty="0" err="1" smtClean="0"/>
              <a:t>يكن</a:t>
            </a:r>
            <a:r>
              <a:rPr lang="en-US" sz="4400" dirty="0" smtClean="0"/>
              <a:t> </a:t>
            </a:r>
            <a:r>
              <a:rPr lang="en-US" sz="4400" dirty="0" err="1" smtClean="0"/>
              <a:t>بها</a:t>
            </a:r>
            <a:r>
              <a:rPr lang="en-US" sz="4400" dirty="0" smtClean="0"/>
              <a:t> </a:t>
            </a:r>
            <a:r>
              <a:rPr lang="en-US" sz="4400" dirty="0" err="1" smtClean="0"/>
              <a:t>قبل</a:t>
            </a:r>
            <a:r>
              <a:rPr lang="en-US" sz="4400" dirty="0" smtClean="0"/>
              <a:t> </a:t>
            </a:r>
            <a:r>
              <a:rPr lang="en-US" sz="4400" dirty="0" err="1" smtClean="0"/>
              <a:t>نزول</a:t>
            </a:r>
            <a:r>
              <a:rPr lang="en-US" sz="4400" dirty="0" smtClean="0"/>
              <a:t> </a:t>
            </a:r>
            <a:r>
              <a:rPr lang="en-US" sz="4400" dirty="0" err="1" smtClean="0"/>
              <a:t>القرآن</a:t>
            </a:r>
            <a:r>
              <a:rPr lang="en-US" sz="4400" dirty="0" smtClean="0"/>
              <a:t> </a:t>
            </a:r>
            <a:r>
              <a:rPr lang="en-US" sz="4400" dirty="0" err="1" smtClean="0"/>
              <a:t>إلا</a:t>
            </a:r>
            <a:r>
              <a:rPr lang="en-US" sz="4400" dirty="0" smtClean="0"/>
              <a:t> </a:t>
            </a:r>
            <a:r>
              <a:rPr lang="en-US" sz="4400" dirty="0" err="1" smtClean="0"/>
              <a:t>شعب</a:t>
            </a:r>
            <a:r>
              <a:rPr lang="en-US" sz="4400" dirty="0" smtClean="0"/>
              <a:t> </a:t>
            </a:r>
            <a:r>
              <a:rPr lang="en-US" sz="4400" dirty="0" err="1" smtClean="0"/>
              <a:t>بدوي</a:t>
            </a:r>
            <a:r>
              <a:rPr lang="en-US" sz="4400" dirty="0" smtClean="0"/>
              <a:t> </a:t>
            </a:r>
            <a:r>
              <a:rPr lang="en-US" sz="4400" dirty="0" err="1" smtClean="0"/>
              <a:t>يعيش</a:t>
            </a:r>
            <a:r>
              <a:rPr lang="en-US" sz="4400" dirty="0" smtClean="0"/>
              <a:t> </a:t>
            </a:r>
            <a:r>
              <a:rPr lang="en-US" sz="4400" dirty="0" err="1" smtClean="0"/>
              <a:t>في</a:t>
            </a:r>
            <a:r>
              <a:rPr lang="en-US" sz="4400" dirty="0" smtClean="0"/>
              <a:t> </a:t>
            </a:r>
            <a:r>
              <a:rPr lang="en-US" sz="4400" dirty="0" err="1" smtClean="0"/>
              <a:t>صحراء</a:t>
            </a:r>
            <a:r>
              <a:rPr lang="en-US" sz="4400" dirty="0" smtClean="0"/>
              <a:t> </a:t>
            </a:r>
            <a:r>
              <a:rPr lang="en-US" sz="4400" dirty="0" err="1" smtClean="0"/>
              <a:t>جذبة</a:t>
            </a:r>
            <a:r>
              <a:rPr lang="en-US" sz="4400" dirty="0" smtClean="0"/>
              <a:t> </a:t>
            </a:r>
            <a:r>
              <a:rPr lang="en-US" sz="4400" dirty="0" err="1" smtClean="0"/>
              <a:t>يذهب</a:t>
            </a:r>
            <a:r>
              <a:rPr lang="en-US" sz="4400" dirty="0" smtClean="0"/>
              <a:t> </a:t>
            </a:r>
            <a:r>
              <a:rPr lang="en-US" sz="4400" dirty="0" err="1" smtClean="0"/>
              <a:t>وقته</a:t>
            </a:r>
            <a:r>
              <a:rPr lang="en-US" sz="4400" dirty="0" smtClean="0"/>
              <a:t> </a:t>
            </a:r>
            <a:r>
              <a:rPr lang="en-US" sz="4400" dirty="0" err="1" smtClean="0"/>
              <a:t>هباءً</a:t>
            </a:r>
            <a:r>
              <a:rPr lang="en-US" sz="4400" dirty="0" smtClean="0"/>
              <a:t> </a:t>
            </a:r>
            <a:r>
              <a:rPr lang="en-US" sz="4400" dirty="0" err="1" smtClean="0"/>
              <a:t>لا</a:t>
            </a:r>
            <a:r>
              <a:rPr lang="en-US" sz="4400" dirty="0" smtClean="0"/>
              <a:t> </a:t>
            </a:r>
            <a:r>
              <a:rPr lang="en-US" sz="4400" dirty="0" err="1" smtClean="0"/>
              <a:t>ينتفع</a:t>
            </a:r>
            <a:r>
              <a:rPr lang="en-US" sz="4400" dirty="0" smtClean="0"/>
              <a:t> </a:t>
            </a:r>
            <a:r>
              <a:rPr lang="en-US" sz="4400" dirty="0" err="1" smtClean="0"/>
              <a:t>به</a:t>
            </a:r>
            <a:r>
              <a:rPr lang="en-US" sz="4400" dirty="0" smtClean="0"/>
              <a:t>؛ </a:t>
            </a:r>
            <a:r>
              <a:rPr lang="en-US" sz="4400" dirty="0" err="1" smtClean="0"/>
              <a:t>لذلك</a:t>
            </a:r>
            <a:r>
              <a:rPr lang="en-US" sz="4400" dirty="0" smtClean="0"/>
              <a:t> </a:t>
            </a:r>
            <a:r>
              <a:rPr lang="en-US" sz="4400" dirty="0" err="1" smtClean="0"/>
              <a:t>فقد</a:t>
            </a:r>
            <a:r>
              <a:rPr lang="en-US" sz="4400" dirty="0" smtClean="0"/>
              <a:t> </a:t>
            </a:r>
            <a:r>
              <a:rPr lang="en-US" sz="4400" dirty="0" err="1" smtClean="0"/>
              <a:t>كانت</a:t>
            </a:r>
            <a:r>
              <a:rPr lang="en-US" sz="4400" dirty="0" smtClean="0"/>
              <a:t> </a:t>
            </a:r>
            <a:r>
              <a:rPr lang="en-US" sz="4400" dirty="0" err="1" smtClean="0"/>
              <a:t>العوامل</a:t>
            </a:r>
            <a:r>
              <a:rPr lang="en-US" sz="4400" dirty="0" smtClean="0"/>
              <a:t> </a:t>
            </a:r>
            <a:r>
              <a:rPr lang="en-US" sz="4400" dirty="0" err="1" smtClean="0"/>
              <a:t>الثلاثة</a:t>
            </a:r>
            <a:r>
              <a:rPr lang="en-US" sz="4400" dirty="0" smtClean="0"/>
              <a:t>: </a:t>
            </a:r>
            <a:r>
              <a:rPr lang="en-US" sz="4400" dirty="0" err="1" smtClean="0"/>
              <a:t>الإنسان</a:t>
            </a:r>
            <a:r>
              <a:rPr lang="en-US" sz="4400" dirty="0" smtClean="0"/>
              <a:t>، </a:t>
            </a:r>
            <a:r>
              <a:rPr lang="en-US" sz="4400" dirty="0" err="1" smtClean="0"/>
              <a:t>التراب</a:t>
            </a:r>
            <a:r>
              <a:rPr lang="en-US" sz="4400" dirty="0" smtClean="0"/>
              <a:t>، </a:t>
            </a:r>
            <a:r>
              <a:rPr lang="en-US" sz="4400" dirty="0" err="1" smtClean="0"/>
              <a:t>والوقت</a:t>
            </a:r>
            <a:r>
              <a:rPr lang="en-US" sz="4400" dirty="0" smtClean="0"/>
              <a:t> </a:t>
            </a:r>
            <a:r>
              <a:rPr lang="en-US" sz="4400" dirty="0" err="1" smtClean="0"/>
              <a:t>راكدة</a:t>
            </a:r>
            <a:r>
              <a:rPr lang="en-US" sz="4400" dirty="0" smtClean="0"/>
              <a:t> </a:t>
            </a:r>
            <a:r>
              <a:rPr lang="en-US" sz="4400" dirty="0" err="1" smtClean="0"/>
              <a:t>خامدة</a:t>
            </a:r>
            <a:r>
              <a:rPr lang="en-US" sz="4400" dirty="0" smtClean="0"/>
              <a:t>، </a:t>
            </a:r>
            <a:r>
              <a:rPr lang="en-US" sz="4400" dirty="0" err="1" smtClean="0"/>
              <a:t>وبعبارة</a:t>
            </a:r>
            <a:r>
              <a:rPr lang="en-US" sz="4400" dirty="0" smtClean="0"/>
              <a:t> </a:t>
            </a:r>
            <a:r>
              <a:rPr lang="en-US" sz="4400" dirty="0" err="1" smtClean="0"/>
              <a:t>أصح</a:t>
            </a:r>
            <a:r>
              <a:rPr lang="en-US" sz="4400" dirty="0" smtClean="0"/>
              <a:t>: </a:t>
            </a:r>
            <a:r>
              <a:rPr lang="en-US" sz="4400" dirty="0" err="1" smtClean="0"/>
              <a:t>مكسبة</a:t>
            </a:r>
            <a:r>
              <a:rPr lang="en-US" sz="4400" dirty="0" smtClean="0"/>
              <a:t> </a:t>
            </a:r>
            <a:r>
              <a:rPr lang="en-US" sz="4400" dirty="0" err="1" smtClean="0"/>
              <a:t>لا</a:t>
            </a:r>
            <a:r>
              <a:rPr lang="en-US" sz="4400" dirty="0" smtClean="0"/>
              <a:t> </a:t>
            </a:r>
            <a:r>
              <a:rPr lang="en-US" sz="4400" dirty="0" err="1" smtClean="0"/>
              <a:t>تؤدي</a:t>
            </a:r>
            <a:r>
              <a:rPr lang="en-US" sz="4400" dirty="0" smtClean="0"/>
              <a:t> </a:t>
            </a:r>
            <a:r>
              <a:rPr lang="en-US" sz="4400" dirty="0" err="1" smtClean="0"/>
              <a:t>دوراً</a:t>
            </a:r>
            <a:r>
              <a:rPr lang="en-US" sz="4400" dirty="0" smtClean="0"/>
              <a:t> </a:t>
            </a:r>
            <a:r>
              <a:rPr lang="en-US" sz="4400" dirty="0" err="1" smtClean="0"/>
              <a:t>ما</a:t>
            </a:r>
            <a:r>
              <a:rPr lang="en-US" sz="4400" dirty="0" smtClean="0"/>
              <a:t> </a:t>
            </a:r>
            <a:r>
              <a:rPr lang="en-US" sz="4400" dirty="0" err="1" smtClean="0"/>
              <a:t>في</a:t>
            </a:r>
            <a:r>
              <a:rPr lang="en-US" sz="4400" dirty="0" smtClean="0"/>
              <a:t> </a:t>
            </a:r>
            <a:r>
              <a:rPr lang="en-US" sz="4400" dirty="0" err="1" smtClean="0"/>
              <a:t>التاريخ</a:t>
            </a:r>
            <a:r>
              <a:rPr lang="en-US" sz="4400" dirty="0" smtClean="0"/>
              <a:t>؛ </a:t>
            </a:r>
            <a:r>
              <a:rPr lang="en-US" sz="4400" dirty="0" err="1" smtClean="0"/>
              <a:t>حتى</a:t>
            </a:r>
            <a:r>
              <a:rPr lang="en-US" sz="4400" dirty="0" smtClean="0"/>
              <a:t> </a:t>
            </a:r>
            <a:r>
              <a:rPr lang="en-US" sz="4400" dirty="0" err="1" smtClean="0"/>
              <a:t>إذا</a:t>
            </a:r>
            <a:r>
              <a:rPr lang="en-US" sz="4400" dirty="0" smtClean="0"/>
              <a:t> </a:t>
            </a:r>
            <a:r>
              <a:rPr lang="en-US" sz="4400" dirty="0" err="1" smtClean="0"/>
              <a:t>حملت</a:t>
            </a:r>
            <a:r>
              <a:rPr lang="en-US" sz="4400" dirty="0" smtClean="0"/>
              <a:t> </a:t>
            </a:r>
            <a:r>
              <a:rPr lang="en-US" sz="4400" dirty="0" err="1" smtClean="0"/>
              <a:t>الروح</a:t>
            </a:r>
            <a:r>
              <a:rPr lang="en-US" sz="4400" dirty="0" smtClean="0"/>
              <a:t> </a:t>
            </a:r>
            <a:r>
              <a:rPr lang="en-US" sz="4400" dirty="0" err="1" smtClean="0"/>
              <a:t>بغار</a:t>
            </a:r>
            <a:r>
              <a:rPr lang="en-US" sz="4400" dirty="0" smtClean="0"/>
              <a:t> </a:t>
            </a:r>
            <a:r>
              <a:rPr lang="en-US" sz="4400" dirty="0" err="1" smtClean="0"/>
              <a:t>حراء</a:t>
            </a:r>
            <a:r>
              <a:rPr lang="en-US" sz="4400" dirty="0" smtClean="0"/>
              <a:t> - </a:t>
            </a:r>
            <a:r>
              <a:rPr lang="en-US" sz="4400" dirty="0" err="1" smtClean="0"/>
              <a:t>كما</a:t>
            </a:r>
            <a:r>
              <a:rPr lang="en-US" sz="4400" dirty="0" smtClean="0"/>
              <a:t> </a:t>
            </a:r>
            <a:r>
              <a:rPr lang="en-US" sz="4400" dirty="0" err="1" smtClean="0"/>
              <a:t>تجلت</a:t>
            </a:r>
            <a:r>
              <a:rPr lang="en-US" sz="4400" dirty="0" smtClean="0"/>
              <a:t> </a:t>
            </a:r>
            <a:r>
              <a:rPr lang="en-US" sz="4400" dirty="0" err="1" smtClean="0"/>
              <a:t>من</a:t>
            </a:r>
            <a:r>
              <a:rPr lang="en-US" sz="4400" dirty="0" smtClean="0"/>
              <a:t> </a:t>
            </a:r>
            <a:r>
              <a:rPr lang="en-US" sz="4400" dirty="0" err="1" smtClean="0"/>
              <a:t>قبل</a:t>
            </a:r>
            <a:r>
              <a:rPr lang="en-US" sz="4400" dirty="0" smtClean="0"/>
              <a:t> </a:t>
            </a:r>
            <a:r>
              <a:rPr lang="en-US" sz="4400" dirty="0" err="1" smtClean="0"/>
              <a:t>بالوادي</a:t>
            </a:r>
            <a:r>
              <a:rPr lang="en-US" sz="4400" dirty="0" smtClean="0"/>
              <a:t> </a:t>
            </a:r>
            <a:r>
              <a:rPr lang="en-US" sz="4400" dirty="0" err="1" smtClean="0"/>
              <a:t>المقدس</a:t>
            </a:r>
            <a:r>
              <a:rPr lang="en-US" sz="4400" dirty="0" smtClean="0"/>
              <a:t>، </a:t>
            </a:r>
            <a:r>
              <a:rPr lang="en-US" sz="4400" dirty="0" err="1" smtClean="0"/>
              <a:t>أو</a:t>
            </a:r>
            <a:r>
              <a:rPr lang="en-US" sz="4400" dirty="0" smtClean="0"/>
              <a:t> </a:t>
            </a:r>
            <a:r>
              <a:rPr lang="en-US" sz="4400" dirty="0" err="1" smtClean="0"/>
              <a:t>بمياه</a:t>
            </a:r>
            <a:r>
              <a:rPr lang="en-US" sz="4400" dirty="0" smtClean="0"/>
              <a:t> </a:t>
            </a:r>
            <a:r>
              <a:rPr lang="en-US" sz="4400" dirty="0" err="1" smtClean="0"/>
              <a:t>الأردن</a:t>
            </a:r>
            <a:r>
              <a:rPr lang="en-US" sz="4400" dirty="0" smtClean="0"/>
              <a:t> - </a:t>
            </a:r>
            <a:r>
              <a:rPr lang="en-US" sz="4400" dirty="0" err="1" smtClean="0"/>
              <a:t>نشأت</a:t>
            </a:r>
            <a:r>
              <a:rPr lang="en-US" sz="4400" dirty="0" smtClean="0"/>
              <a:t> </a:t>
            </a:r>
            <a:r>
              <a:rPr lang="en-US" sz="4400" dirty="0" err="1" smtClean="0"/>
              <a:t>بين</a:t>
            </a:r>
            <a:r>
              <a:rPr lang="en-US" sz="4400" dirty="0" smtClean="0"/>
              <a:t> </a:t>
            </a:r>
            <a:r>
              <a:rPr lang="en-US" sz="4400" dirty="0" err="1" smtClean="0"/>
              <a:t>هذه</a:t>
            </a:r>
            <a:r>
              <a:rPr lang="en-US" sz="4400" dirty="0" smtClean="0"/>
              <a:t> </a:t>
            </a:r>
            <a:r>
              <a:rPr lang="en-US" sz="4400" dirty="0" err="1" smtClean="0"/>
              <a:t>العناصر</a:t>
            </a:r>
            <a:r>
              <a:rPr lang="en-US" sz="4400" dirty="0" smtClean="0"/>
              <a:t> </a:t>
            </a:r>
            <a:r>
              <a:rPr lang="en-US" sz="4400" dirty="0" err="1" smtClean="0"/>
              <a:t>الثلاثة</a:t>
            </a:r>
            <a:r>
              <a:rPr lang="en-US" sz="4400" dirty="0" smtClean="0"/>
              <a:t> (</a:t>
            </a:r>
            <a:r>
              <a:rPr lang="en-US" sz="4400" dirty="0" err="1" smtClean="0"/>
              <a:t>الإنسان</a:t>
            </a:r>
            <a:r>
              <a:rPr lang="en-US" sz="4400" dirty="0" smtClean="0"/>
              <a:t> + </a:t>
            </a:r>
            <a:r>
              <a:rPr lang="en-US" sz="4400" dirty="0" err="1" smtClean="0"/>
              <a:t>التراب</a:t>
            </a:r>
            <a:r>
              <a:rPr lang="en-US" sz="4400" dirty="0" smtClean="0"/>
              <a:t> + </a:t>
            </a:r>
            <a:r>
              <a:rPr lang="en-US" sz="4400" dirty="0" err="1" smtClean="0"/>
              <a:t>الوقت</a:t>
            </a:r>
            <a:r>
              <a:rPr lang="en-US" sz="4400" dirty="0" smtClean="0"/>
              <a:t>) </a:t>
            </a:r>
            <a:r>
              <a:rPr lang="en-US" sz="4400" dirty="0" err="1" smtClean="0"/>
              <a:t>المقدسة</a:t>
            </a:r>
            <a:r>
              <a:rPr lang="en-US" sz="4400" dirty="0" smtClean="0"/>
              <a:t> </a:t>
            </a:r>
            <a:r>
              <a:rPr lang="en-US" sz="4400" dirty="0" err="1" smtClean="0"/>
              <a:t>حضارة</a:t>
            </a:r>
            <a:r>
              <a:rPr lang="en-US" sz="4400" dirty="0" smtClean="0"/>
              <a:t> </a:t>
            </a:r>
            <a:r>
              <a:rPr lang="en-US" sz="4400" dirty="0" err="1" smtClean="0"/>
              <a:t>جديدة</a:t>
            </a:r>
            <a:r>
              <a:rPr lang="en-US" sz="4400" dirty="0" smtClean="0"/>
              <a:t>؛ </a:t>
            </a:r>
            <a:r>
              <a:rPr lang="en-US" sz="4400" dirty="0" err="1" smtClean="0"/>
              <a:t>فكأنها</a:t>
            </a:r>
            <a:r>
              <a:rPr lang="en-US" sz="4400" dirty="0" smtClean="0"/>
              <a:t> </a:t>
            </a:r>
            <a:r>
              <a:rPr lang="en-US" sz="4400" dirty="0" err="1" smtClean="0"/>
              <a:t>ولدتها</a:t>
            </a:r>
            <a:r>
              <a:rPr lang="en-US" sz="4400" dirty="0" smtClean="0"/>
              <a:t> </a:t>
            </a:r>
            <a:r>
              <a:rPr lang="en-US" sz="4400" dirty="0" err="1" smtClean="0"/>
              <a:t>كلمة</a:t>
            </a:r>
            <a:r>
              <a:rPr lang="en-US" sz="4400" dirty="0" smtClean="0"/>
              <a:t> "</a:t>
            </a:r>
            <a:r>
              <a:rPr lang="en-US" sz="4400" dirty="0" err="1" smtClean="0"/>
              <a:t>اقرأ</a:t>
            </a:r>
            <a:r>
              <a:rPr lang="en-US" sz="4400" dirty="0" smtClean="0"/>
              <a:t>" </a:t>
            </a:r>
            <a:r>
              <a:rPr lang="en-US" sz="4400" dirty="0" err="1" smtClean="0"/>
              <a:t>التي</a:t>
            </a:r>
            <a:r>
              <a:rPr lang="en-US" sz="4400" dirty="0" smtClean="0"/>
              <a:t> </a:t>
            </a:r>
            <a:r>
              <a:rPr lang="en-US" sz="4400" dirty="0" err="1" smtClean="0"/>
              <a:t>أدهشت</a:t>
            </a:r>
            <a:r>
              <a:rPr lang="en-US" sz="4400" dirty="0" smtClean="0"/>
              <a:t> </a:t>
            </a:r>
            <a:r>
              <a:rPr lang="en-US" sz="4400" dirty="0" err="1" smtClean="0"/>
              <a:t>النبي</a:t>
            </a:r>
            <a:r>
              <a:rPr lang="en-US" sz="4400" dirty="0" smtClean="0"/>
              <a:t> </a:t>
            </a:r>
            <a:r>
              <a:rPr lang="en-US" sz="4400" dirty="0" err="1" smtClean="0"/>
              <a:t>الأمي</a:t>
            </a:r>
            <a:r>
              <a:rPr lang="en-US" sz="4400" dirty="0" smtClean="0"/>
              <a:t>، </a:t>
            </a:r>
            <a:r>
              <a:rPr lang="en-US" sz="4400" dirty="0" err="1" smtClean="0"/>
              <a:t>وأثارت</a:t>
            </a:r>
            <a:r>
              <a:rPr lang="en-US" sz="4400" dirty="0" smtClean="0"/>
              <a:t> </a:t>
            </a:r>
            <a:r>
              <a:rPr lang="en-US" sz="4400" dirty="0" err="1" smtClean="0"/>
              <a:t>معه</a:t>
            </a:r>
            <a:r>
              <a:rPr lang="en-US" sz="4400" dirty="0" smtClean="0"/>
              <a:t> </a:t>
            </a:r>
            <a:r>
              <a:rPr lang="en-US" sz="4400" dirty="0" err="1" smtClean="0"/>
              <a:t>وعليه</a:t>
            </a:r>
            <a:r>
              <a:rPr lang="en-US" sz="4400" dirty="0" smtClean="0"/>
              <a:t> </a:t>
            </a:r>
          </a:p>
          <a:p>
            <a:pPr algn="r"/>
            <a:r>
              <a:rPr lang="en-US" sz="4400" dirty="0" err="1" smtClean="0"/>
              <a:t>لا</a:t>
            </a:r>
            <a:r>
              <a:rPr lang="en-US" sz="4400" dirty="0" smtClean="0"/>
              <a:t> </a:t>
            </a:r>
            <a:r>
              <a:rPr lang="en-US" sz="4400" dirty="0" err="1"/>
              <a:t>يمكن</a:t>
            </a:r>
            <a:r>
              <a:rPr lang="en-US" sz="4400" dirty="0"/>
              <a:t> </a:t>
            </a:r>
            <a:r>
              <a:rPr lang="en-US" sz="4400" dirty="0" err="1"/>
              <a:t>استيرادها</a:t>
            </a:r>
            <a:r>
              <a:rPr lang="en-US" sz="4400" dirty="0"/>
              <a:t> </a:t>
            </a:r>
            <a:r>
              <a:rPr lang="en-US" sz="4400" dirty="0" err="1"/>
              <a:t>من</a:t>
            </a:r>
            <a:r>
              <a:rPr lang="en-US" sz="4400" dirty="0"/>
              <a:t> </a:t>
            </a:r>
            <a:r>
              <a:rPr lang="en-US" sz="4400" dirty="0" err="1"/>
              <a:t>بلد</a:t>
            </a:r>
            <a:r>
              <a:rPr lang="en-US" sz="4400" dirty="0"/>
              <a:t> </a:t>
            </a:r>
            <a:r>
              <a:rPr lang="en-US" sz="4400" dirty="0" err="1"/>
              <a:t>إلى</a:t>
            </a:r>
            <a:r>
              <a:rPr lang="en-US" sz="4400" dirty="0"/>
              <a:t> </a:t>
            </a:r>
            <a:r>
              <a:rPr lang="en-US" sz="4400" dirty="0" err="1"/>
              <a:t>آخر</a:t>
            </a:r>
            <a:r>
              <a:rPr lang="en-US" sz="4400" dirty="0"/>
              <a:t> </a:t>
            </a:r>
            <a:r>
              <a:rPr lang="en-US" sz="4400" dirty="0" err="1"/>
              <a:t>رغم</a:t>
            </a:r>
            <a:r>
              <a:rPr lang="en-US" sz="4400" dirty="0"/>
              <a:t> </a:t>
            </a:r>
            <a:r>
              <a:rPr lang="en-US" sz="4400" dirty="0" err="1"/>
              <a:t>استيراد</a:t>
            </a:r>
            <a:r>
              <a:rPr lang="en-US" sz="4400" dirty="0"/>
              <a:t> </a:t>
            </a:r>
            <a:r>
              <a:rPr lang="en-US" sz="4400" dirty="0" err="1"/>
              <a:t>كل</a:t>
            </a:r>
            <a:r>
              <a:rPr lang="en-US" sz="4400" dirty="0"/>
              <a:t> </a:t>
            </a:r>
            <a:r>
              <a:rPr lang="en-US" sz="4400" dirty="0" err="1"/>
              <a:t>منتجاتها</a:t>
            </a:r>
            <a:r>
              <a:rPr lang="en-US" sz="4400" dirty="0"/>
              <a:t> </a:t>
            </a:r>
            <a:r>
              <a:rPr lang="en-US" sz="4400" dirty="0" err="1"/>
              <a:t>ومصنوعاتها</a:t>
            </a:r>
            <a:r>
              <a:rPr lang="en-US" sz="4400" dirty="0"/>
              <a:t>؛ </a:t>
            </a:r>
            <a:r>
              <a:rPr lang="en-US" sz="4400" dirty="0" err="1"/>
              <a:t>لأن</a:t>
            </a:r>
            <a:r>
              <a:rPr lang="en-US" sz="4400" dirty="0"/>
              <a:t> «</a:t>
            </a:r>
            <a:r>
              <a:rPr lang="en-US" sz="4400" dirty="0" err="1"/>
              <a:t>الحضارة</a:t>
            </a:r>
            <a:r>
              <a:rPr lang="en-US" sz="4400" dirty="0"/>
              <a:t>» </a:t>
            </a:r>
            <a:r>
              <a:rPr lang="en-US" sz="4400" dirty="0" err="1"/>
              <a:t>إبداع</a:t>
            </a:r>
            <a:r>
              <a:rPr lang="en-US" sz="4400" dirty="0"/>
              <a:t>، </a:t>
            </a:r>
            <a:r>
              <a:rPr lang="en-US" sz="4400" dirty="0" err="1"/>
              <a:t>وليست</a:t>
            </a:r>
            <a:r>
              <a:rPr lang="en-US" sz="4400" dirty="0"/>
              <a:t> </a:t>
            </a:r>
            <a:r>
              <a:rPr lang="en-US" sz="4400" dirty="0" err="1"/>
              <a:t>تقليداً</a:t>
            </a:r>
            <a:r>
              <a:rPr lang="en-US" sz="4400" dirty="0"/>
              <a:t> </a:t>
            </a:r>
            <a:r>
              <a:rPr lang="en-US" sz="4400" dirty="0" err="1"/>
              <a:t>أو</a:t>
            </a:r>
            <a:r>
              <a:rPr lang="en-US" sz="4400" dirty="0"/>
              <a:t> </a:t>
            </a:r>
            <a:r>
              <a:rPr lang="en-US" sz="4400" dirty="0" err="1"/>
              <a:t>استسلاماً</a:t>
            </a:r>
            <a:r>
              <a:rPr lang="en-US" sz="4400" dirty="0"/>
              <a:t> </a:t>
            </a:r>
            <a:r>
              <a:rPr lang="en-US" sz="4400" dirty="0" err="1"/>
              <a:t>وتبعية</a:t>
            </a:r>
            <a:r>
              <a:rPr lang="en-US" sz="4400" dirty="0"/>
              <a:t> </a:t>
            </a:r>
            <a:r>
              <a:rPr lang="en-US" sz="4400" dirty="0" err="1"/>
              <a:t>كما</a:t>
            </a:r>
            <a:r>
              <a:rPr lang="en-US" sz="4400" dirty="0"/>
              <a:t> </a:t>
            </a:r>
            <a:r>
              <a:rPr lang="en-US" sz="4400" dirty="0" err="1"/>
              <a:t>يظن</a:t>
            </a:r>
            <a:r>
              <a:rPr lang="en-US" sz="4400" dirty="0"/>
              <a:t> </a:t>
            </a:r>
            <a:r>
              <a:rPr lang="en-US" sz="4400" dirty="0" err="1"/>
              <a:t>الذين</a:t>
            </a:r>
            <a:r>
              <a:rPr lang="en-US" sz="4400" dirty="0"/>
              <a:t> </a:t>
            </a:r>
            <a:r>
              <a:rPr lang="en-US" sz="4400" dirty="0" err="1"/>
              <a:t>يكتفون</a:t>
            </a:r>
            <a:r>
              <a:rPr lang="en-US" sz="4400" dirty="0"/>
              <a:t> </a:t>
            </a:r>
            <a:r>
              <a:rPr lang="en-US" sz="4400" dirty="0" err="1"/>
              <a:t>باستيراد</a:t>
            </a:r>
            <a:r>
              <a:rPr lang="en-US" sz="4400" dirty="0"/>
              <a:t> </a:t>
            </a:r>
            <a:r>
              <a:rPr lang="en-US" sz="4400" dirty="0" err="1"/>
              <a:t>الأشياء</a:t>
            </a:r>
            <a:r>
              <a:rPr lang="en-US" sz="4400" dirty="0"/>
              <a:t> </a:t>
            </a:r>
            <a:r>
              <a:rPr lang="en-US" sz="4400" dirty="0" err="1"/>
              <a:t>التي</a:t>
            </a:r>
            <a:r>
              <a:rPr lang="en-US" sz="4400" dirty="0"/>
              <a:t> </a:t>
            </a:r>
            <a:r>
              <a:rPr lang="en-US" sz="4400" dirty="0" err="1"/>
              <a:t>أنتجتها</a:t>
            </a:r>
            <a:r>
              <a:rPr lang="en-US" sz="4400" dirty="0"/>
              <a:t> </a:t>
            </a:r>
            <a:r>
              <a:rPr lang="en-US" sz="4400" dirty="0" err="1"/>
              <a:t>حضارات</a:t>
            </a:r>
            <a:r>
              <a:rPr lang="en-US" sz="4400" dirty="0"/>
              <a:t> </a:t>
            </a:r>
            <a:r>
              <a:rPr lang="en-US" sz="4400" dirty="0" err="1" smtClean="0"/>
              <a:t>أخرى</a:t>
            </a:r>
            <a:r>
              <a:rPr lang="en-US" sz="3300" dirty="0" smtClean="0"/>
              <a:t>.</a:t>
            </a:r>
            <a:endParaRPr lang="en-US" sz="3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937250" y="2471696"/>
            <a:ext cx="14438372" cy="59093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5400" dirty="0" smtClean="0"/>
              <a:t>؛ </a:t>
            </a:r>
            <a:r>
              <a:rPr lang="en-US" sz="5400" dirty="0" err="1" smtClean="0"/>
              <a:t>فبعض</a:t>
            </a:r>
            <a:r>
              <a:rPr lang="en-US" sz="5400" dirty="0" smtClean="0"/>
              <a:t> </a:t>
            </a:r>
            <a:r>
              <a:rPr lang="en-US" sz="5400" dirty="0" err="1" smtClean="0"/>
              <a:t>القيم</a:t>
            </a:r>
            <a:r>
              <a:rPr lang="en-US" sz="5400" dirty="0" smtClean="0"/>
              <a:t> </a:t>
            </a:r>
            <a:r>
              <a:rPr lang="en-US" sz="5400" dirty="0" err="1" smtClean="0"/>
              <a:t>لا</a:t>
            </a:r>
            <a:r>
              <a:rPr lang="en-US" sz="5400" dirty="0" smtClean="0"/>
              <a:t> </a:t>
            </a:r>
            <a:r>
              <a:rPr lang="en-US" sz="5400" dirty="0" err="1" smtClean="0"/>
              <a:t>تباع</a:t>
            </a:r>
            <a:r>
              <a:rPr lang="en-US" sz="5400" dirty="0" smtClean="0"/>
              <a:t> </a:t>
            </a:r>
            <a:r>
              <a:rPr lang="en-US" sz="5400" dirty="0" err="1" smtClean="0"/>
              <a:t>ولا</a:t>
            </a:r>
            <a:r>
              <a:rPr lang="en-US" sz="5400" dirty="0" smtClean="0"/>
              <a:t> </a:t>
            </a:r>
            <a:r>
              <a:rPr lang="en-US" sz="5400" dirty="0" err="1" smtClean="0"/>
              <a:t>تشترى</a:t>
            </a:r>
            <a:r>
              <a:rPr lang="en-US" sz="5400" dirty="0" smtClean="0"/>
              <a:t>، </a:t>
            </a:r>
            <a:r>
              <a:rPr lang="en-US" sz="5400" dirty="0" err="1" smtClean="0"/>
              <a:t>ولا</a:t>
            </a:r>
            <a:r>
              <a:rPr lang="en-US" sz="5400" dirty="0" smtClean="0"/>
              <a:t> </a:t>
            </a:r>
            <a:r>
              <a:rPr lang="en-US" sz="5400" dirty="0" err="1" smtClean="0"/>
              <a:t>تكون</a:t>
            </a:r>
            <a:r>
              <a:rPr lang="en-US" sz="5400" dirty="0" smtClean="0"/>
              <a:t> </a:t>
            </a:r>
            <a:r>
              <a:rPr lang="en-US" sz="5400" dirty="0" err="1" smtClean="0"/>
              <a:t>في</a:t>
            </a:r>
            <a:r>
              <a:rPr lang="en-US" sz="5400" dirty="0" smtClean="0"/>
              <a:t> </a:t>
            </a:r>
            <a:r>
              <a:rPr lang="en-US" sz="5400" dirty="0" err="1" smtClean="0"/>
              <a:t>حوزة</a:t>
            </a:r>
            <a:r>
              <a:rPr lang="en-US" sz="5400" dirty="0" smtClean="0"/>
              <a:t> </a:t>
            </a:r>
            <a:r>
              <a:rPr lang="en-US" sz="5400" dirty="0" err="1" smtClean="0"/>
              <a:t>من</a:t>
            </a:r>
            <a:r>
              <a:rPr lang="en-US" sz="5400" dirty="0" smtClean="0"/>
              <a:t> </a:t>
            </a:r>
            <a:r>
              <a:rPr lang="en-US" sz="5400" dirty="0" err="1" smtClean="0"/>
              <a:t>يتمتع</a:t>
            </a:r>
            <a:r>
              <a:rPr lang="en-US" sz="5400" dirty="0" smtClean="0"/>
              <a:t> </a:t>
            </a:r>
            <a:r>
              <a:rPr lang="en-US" sz="5400" dirty="0" err="1" smtClean="0"/>
              <a:t>بها</a:t>
            </a:r>
            <a:r>
              <a:rPr lang="en-US" sz="5400" dirty="0" smtClean="0"/>
              <a:t> </a:t>
            </a:r>
            <a:r>
              <a:rPr lang="en-US" sz="5400" dirty="0" err="1" smtClean="0"/>
              <a:t>كثمرة</a:t>
            </a:r>
            <a:r>
              <a:rPr lang="en-US" sz="5400" dirty="0" smtClean="0"/>
              <a:t> </a:t>
            </a:r>
            <a:r>
              <a:rPr lang="en-US" sz="5400" dirty="0" err="1" smtClean="0"/>
              <a:t>جهد</a:t>
            </a:r>
            <a:r>
              <a:rPr lang="en-US" sz="5400" dirty="0" smtClean="0"/>
              <a:t> </a:t>
            </a:r>
            <a:r>
              <a:rPr lang="en-US" sz="5400" dirty="0" err="1" smtClean="0"/>
              <a:t>متواصل</a:t>
            </a:r>
            <a:r>
              <a:rPr lang="en-US" sz="5400" dirty="0" smtClean="0"/>
              <a:t> </a:t>
            </a:r>
            <a:r>
              <a:rPr lang="en-US" sz="5400" dirty="0" err="1" smtClean="0"/>
              <a:t>أو</a:t>
            </a:r>
            <a:r>
              <a:rPr lang="en-US" sz="5400" dirty="0" smtClean="0"/>
              <a:t> </a:t>
            </a:r>
            <a:r>
              <a:rPr lang="en-US" sz="5400" dirty="0" err="1" smtClean="0"/>
              <a:t>هبة</a:t>
            </a:r>
            <a:r>
              <a:rPr lang="en-US" sz="5400" dirty="0" smtClean="0"/>
              <a:t> </a:t>
            </a:r>
            <a:r>
              <a:rPr lang="en-US" sz="5400" dirty="0" err="1" smtClean="0"/>
              <a:t>تهبها</a:t>
            </a:r>
            <a:r>
              <a:rPr lang="en-US" sz="5400" dirty="0" smtClean="0"/>
              <a:t> </a:t>
            </a:r>
            <a:r>
              <a:rPr lang="en-US" sz="5400" dirty="0" err="1" smtClean="0"/>
              <a:t>السماء</a:t>
            </a:r>
            <a:r>
              <a:rPr lang="en-US" sz="5400" dirty="0" smtClean="0"/>
              <a:t>، </a:t>
            </a:r>
            <a:r>
              <a:rPr lang="en-US" sz="5400" dirty="0" err="1" smtClean="0"/>
              <a:t>كما</a:t>
            </a:r>
            <a:r>
              <a:rPr lang="en-US" sz="5400" dirty="0" smtClean="0"/>
              <a:t> </a:t>
            </a:r>
            <a:r>
              <a:rPr lang="en-US" sz="5400" dirty="0" err="1" smtClean="0"/>
              <a:t>يهب</a:t>
            </a:r>
            <a:r>
              <a:rPr lang="en-US" sz="5400" dirty="0" smtClean="0"/>
              <a:t> </a:t>
            </a:r>
            <a:r>
              <a:rPr lang="en-US" sz="5400" dirty="0" err="1" smtClean="0"/>
              <a:t>الخلد</a:t>
            </a:r>
            <a:r>
              <a:rPr lang="en-US" sz="5400" dirty="0" smtClean="0"/>
              <a:t> </a:t>
            </a:r>
            <a:r>
              <a:rPr lang="en-US" sz="5400" dirty="0" err="1" smtClean="0"/>
              <a:t>للأرواح</a:t>
            </a:r>
            <a:r>
              <a:rPr lang="en-US" sz="5400" dirty="0" smtClean="0"/>
              <a:t> </a:t>
            </a:r>
            <a:r>
              <a:rPr lang="en-US" sz="5400" dirty="0" err="1" smtClean="0"/>
              <a:t>الطاهرة</a:t>
            </a:r>
            <a:r>
              <a:rPr lang="en-US" sz="5400" dirty="0" smtClean="0"/>
              <a:t>، </a:t>
            </a:r>
            <a:r>
              <a:rPr lang="en-US" sz="5400" dirty="0" err="1" smtClean="0"/>
              <a:t>ويضيع</a:t>
            </a:r>
            <a:r>
              <a:rPr lang="en-US" sz="5400" dirty="0" smtClean="0"/>
              <a:t> </a:t>
            </a:r>
            <a:r>
              <a:rPr lang="en-US" sz="5400" dirty="0" err="1" smtClean="0"/>
              <a:t>الحبر</a:t>
            </a:r>
            <a:r>
              <a:rPr lang="en-US" sz="5400" dirty="0" smtClean="0"/>
              <a:t> </a:t>
            </a:r>
            <a:r>
              <a:rPr lang="en-US" sz="5400" dirty="0" err="1" smtClean="0"/>
              <a:t>في</a:t>
            </a:r>
            <a:r>
              <a:rPr lang="en-US" sz="5400" dirty="0" smtClean="0"/>
              <a:t> </a:t>
            </a:r>
            <a:r>
              <a:rPr lang="en-US" sz="5400" dirty="0" err="1" smtClean="0"/>
              <a:t>قلوب</a:t>
            </a:r>
            <a:r>
              <a:rPr lang="en-US" sz="5400" dirty="0" smtClean="0"/>
              <a:t> </a:t>
            </a:r>
            <a:r>
              <a:rPr lang="en-US" sz="5400" dirty="0" err="1" smtClean="0"/>
              <a:t>الأبرار</a:t>
            </a:r>
            <a:r>
              <a:rPr lang="en-US" sz="5400" dirty="0" smtClean="0"/>
              <a:t>». </a:t>
            </a:r>
          </a:p>
          <a:p>
            <a:pPr algn="r"/>
            <a:r>
              <a:rPr lang="en-US" sz="5400" dirty="0" smtClean="0"/>
              <a:t>  </a:t>
            </a:r>
          </a:p>
          <a:p>
            <a:pPr algn="r"/>
            <a:r>
              <a:rPr lang="en-US" sz="5400" dirty="0" err="1" smtClean="0"/>
              <a:t>إن</a:t>
            </a:r>
            <a:r>
              <a:rPr lang="en-US" sz="5400" dirty="0" smtClean="0"/>
              <a:t> </a:t>
            </a:r>
            <a:r>
              <a:rPr lang="en-US" sz="5400" dirty="0" err="1" smtClean="0"/>
              <a:t>هذه</a:t>
            </a:r>
            <a:r>
              <a:rPr lang="en-US" sz="5400" dirty="0" smtClean="0"/>
              <a:t> </a:t>
            </a:r>
            <a:r>
              <a:rPr lang="en-US" sz="5400" dirty="0" err="1" smtClean="0"/>
              <a:t>الزاوية</a:t>
            </a:r>
            <a:r>
              <a:rPr lang="en-US" sz="5400" dirty="0" smtClean="0"/>
              <a:t> </a:t>
            </a:r>
            <a:r>
              <a:rPr lang="en-US" sz="5400" dirty="0" err="1" smtClean="0"/>
              <a:t>من</a:t>
            </a:r>
            <a:r>
              <a:rPr lang="en-US" sz="5400" dirty="0" smtClean="0"/>
              <a:t> </a:t>
            </a:r>
            <a:r>
              <a:rPr lang="en-US" sz="5400" dirty="0" err="1" smtClean="0"/>
              <a:t>النظر</a:t>
            </a:r>
            <a:r>
              <a:rPr lang="en-US" sz="5400" dirty="0" smtClean="0"/>
              <a:t> </a:t>
            </a:r>
            <a:r>
              <a:rPr lang="en-US" sz="5400" dirty="0" err="1" smtClean="0"/>
              <a:t>تمثل</a:t>
            </a:r>
            <a:r>
              <a:rPr lang="en-US" sz="5400" dirty="0" smtClean="0"/>
              <a:t> </a:t>
            </a:r>
            <a:r>
              <a:rPr lang="en-US" sz="5400" dirty="0" err="1" smtClean="0"/>
              <a:t>منظومة</a:t>
            </a:r>
            <a:r>
              <a:rPr lang="en-US" sz="5400" dirty="0" smtClean="0"/>
              <a:t> </a:t>
            </a:r>
            <a:r>
              <a:rPr lang="en-US" sz="5400" dirty="0" err="1" smtClean="0"/>
              <a:t>نافعة</a:t>
            </a:r>
            <a:r>
              <a:rPr lang="en-US" sz="5400" dirty="0" smtClean="0"/>
              <a:t> </a:t>
            </a:r>
            <a:r>
              <a:rPr lang="en-US" sz="5400" dirty="0" err="1" smtClean="0"/>
              <a:t>لابد</a:t>
            </a:r>
            <a:r>
              <a:rPr lang="en-US" sz="5400" dirty="0" smtClean="0"/>
              <a:t> </a:t>
            </a:r>
            <a:r>
              <a:rPr lang="en-US" sz="5400" dirty="0" err="1" smtClean="0"/>
              <a:t>أن</a:t>
            </a:r>
            <a:r>
              <a:rPr lang="en-US" sz="5400" dirty="0" smtClean="0"/>
              <a:t> </a:t>
            </a:r>
            <a:r>
              <a:rPr lang="en-US" sz="5400" dirty="0" err="1" smtClean="0"/>
              <a:t>يزود</a:t>
            </a:r>
            <a:r>
              <a:rPr lang="en-US" sz="5400" dirty="0" smtClean="0"/>
              <a:t> </a:t>
            </a:r>
            <a:r>
              <a:rPr lang="en-US" sz="5400" dirty="0" err="1" smtClean="0"/>
              <a:t>بها</a:t>
            </a:r>
            <a:r>
              <a:rPr lang="en-US" sz="5400" dirty="0" smtClean="0"/>
              <a:t> </a:t>
            </a:r>
            <a:r>
              <a:rPr lang="en-US" sz="5400" dirty="0" err="1" smtClean="0"/>
              <a:t>القادة</a:t>
            </a:r>
            <a:r>
              <a:rPr lang="en-US" sz="5400" dirty="0" smtClean="0"/>
              <a:t>، </a:t>
            </a:r>
            <a:r>
              <a:rPr lang="en-US" sz="5400" dirty="0" err="1" smtClean="0"/>
              <a:t>وأن</a:t>
            </a:r>
            <a:r>
              <a:rPr lang="en-US" sz="5400" dirty="0" smtClean="0"/>
              <a:t> </a:t>
            </a:r>
            <a:r>
              <a:rPr lang="en-US" sz="5400" dirty="0" err="1" smtClean="0"/>
              <a:t>يفهموها</a:t>
            </a:r>
            <a:r>
              <a:rPr lang="en-US" sz="5400" dirty="0" smtClean="0"/>
              <a:t> </a:t>
            </a:r>
            <a:r>
              <a:rPr lang="en-US" sz="5400" dirty="0" err="1" smtClean="0"/>
              <a:t>جيداً</a:t>
            </a:r>
            <a:r>
              <a:rPr lang="en-US" sz="5400" dirty="0" smtClean="0"/>
              <a:t>. </a:t>
            </a:r>
            <a:r>
              <a:rPr lang="en-US" sz="5400" dirty="0" err="1" smtClean="0"/>
              <a:t>إنها</a:t>
            </a:r>
            <a:r>
              <a:rPr lang="en-US" sz="5400" dirty="0" smtClean="0"/>
              <a:t> </a:t>
            </a:r>
            <a:r>
              <a:rPr lang="en-US" sz="5400" dirty="0" err="1" smtClean="0"/>
              <a:t>معادلة</a:t>
            </a:r>
            <a:r>
              <a:rPr lang="en-US" sz="5400" dirty="0" smtClean="0"/>
              <a:t> </a:t>
            </a:r>
            <a:r>
              <a:rPr lang="en-US" sz="5400" dirty="0" err="1" smtClean="0"/>
              <a:t>الإنسان</a:t>
            </a:r>
            <a:r>
              <a:rPr lang="en-US" sz="5400" dirty="0" smtClean="0"/>
              <a:t> </a:t>
            </a:r>
            <a:r>
              <a:rPr lang="en-US" sz="5400" dirty="0" err="1" smtClean="0"/>
              <a:t>المبدع</a:t>
            </a:r>
            <a:r>
              <a:rPr lang="en-US" sz="5400" dirty="0" smtClean="0"/>
              <a:t>، </a:t>
            </a:r>
            <a:r>
              <a:rPr lang="en-US" sz="5400" dirty="0" err="1" smtClean="0"/>
              <a:t>ومعادلة</a:t>
            </a:r>
            <a:r>
              <a:rPr lang="en-US" sz="5400" dirty="0" smtClean="0"/>
              <a:t> </a:t>
            </a:r>
            <a:r>
              <a:rPr lang="en-US" sz="5400" dirty="0" err="1" smtClean="0"/>
              <a:t>الموارد</a:t>
            </a:r>
            <a:r>
              <a:rPr lang="en-US" sz="5400" dirty="0" smtClean="0"/>
              <a:t>، </a:t>
            </a:r>
            <a:r>
              <a:rPr lang="en-US" sz="5400" dirty="0" err="1" smtClean="0"/>
              <a:t>ومعادلة</a:t>
            </a:r>
            <a:r>
              <a:rPr lang="en-US" sz="5400" dirty="0" smtClean="0"/>
              <a:t> </a:t>
            </a:r>
            <a:r>
              <a:rPr lang="en-US" sz="5400" dirty="0" err="1" smtClean="0"/>
              <a:t>الوقت</a:t>
            </a:r>
            <a:endParaRPr lang="ar-IQ" sz="5400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Trek">
  <a:themeElements>
    <a:clrScheme name="Trek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Trek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Trek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5</TotalTime>
  <Words>450</Words>
  <Application>Microsoft Office PowerPoint</Application>
  <PresentationFormat>Custom</PresentationFormat>
  <Paragraphs>26</Paragraphs>
  <Slides>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6" baseType="lpstr">
      <vt:lpstr>Trek</vt:lpstr>
      <vt:lpstr>Slide 1</vt:lpstr>
      <vt:lpstr>Slide 2</vt:lpstr>
      <vt:lpstr>Slide 3</vt:lpstr>
      <vt:lpstr>Slide 4</vt:lpstr>
      <vt:lpstr>Slide 5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cp:lastModifiedBy>d</cp:lastModifiedBy>
  <cp:revision>3</cp:revision>
  <dcterms:created xsi:type="dcterms:W3CDTF">2006-08-16T00:00:00Z</dcterms:created>
  <dcterms:modified xsi:type="dcterms:W3CDTF">2026-09-08T14:25:22Z</dcterms:modified>
</cp:coreProperties>
</file>