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Noto Kufi Arabic Bold" charset="0"/>
      <p:regular r:id="rId12"/>
    </p:embeddedFont>
    <p:embeddedFont>
      <p:font typeface="Open Sans Bold" charset="0"/>
      <p:regular r:id="rId13"/>
    </p:embeddedFont>
    <p:embeddedFont>
      <p:font typeface="Calibri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12" y="3886598"/>
            <a:ext cx="14200519" cy="5712875"/>
            <a:chOff x="0" y="0"/>
            <a:chExt cx="202038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0381" cy="812800"/>
            </a:xfrm>
            <a:custGeom>
              <a:avLst/>
              <a:gdLst/>
              <a:ahLst/>
              <a:cxnLst/>
              <a:rect l="l" t="t" r="r" b="b"/>
              <a:pathLst>
                <a:path w="2020381" h="812800">
                  <a:moveTo>
                    <a:pt x="1010190" y="0"/>
                  </a:moveTo>
                  <a:cubicBezTo>
                    <a:pt x="452278" y="0"/>
                    <a:pt x="0" y="181951"/>
                    <a:pt x="0" y="406400"/>
                  </a:cubicBezTo>
                  <a:cubicBezTo>
                    <a:pt x="0" y="630849"/>
                    <a:pt x="452278" y="812800"/>
                    <a:pt x="1010190" y="812800"/>
                  </a:cubicBezTo>
                  <a:cubicBezTo>
                    <a:pt x="1568103" y="812800"/>
                    <a:pt x="2020381" y="630849"/>
                    <a:pt x="2020381" y="406400"/>
                  </a:cubicBezTo>
                  <a:cubicBezTo>
                    <a:pt x="2020381" y="181951"/>
                    <a:pt x="1568103" y="0"/>
                    <a:pt x="1010190" y="0"/>
                  </a:cubicBezTo>
                  <a:close/>
                </a:path>
              </a:pathLst>
            </a:custGeom>
            <a:solidFill>
              <a:srgbClr val="C5DA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89411" y="38100"/>
              <a:ext cx="1641559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61483" y="7253848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69117" y="-1316925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51957" y="394769"/>
            <a:ext cx="10042029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5400"/>
              </a:lnSpc>
              <a:spcBef>
                <a:spcPct val="0"/>
              </a:spcBef>
            </a:pPr>
            <a:r>
              <a:rPr lang="ar-IQ" sz="110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النَّحُو</a:t>
            </a:r>
            <a:r>
              <a:rPr lang="ar-EG" sz="110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110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56707" y="5217663"/>
            <a:ext cx="10974586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جامعة بغداد كلية_ العلوم الاسلامية</a:t>
            </a:r>
          </a:p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قسم اللغة العربية_ المرحلة </a:t>
            </a: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الأولى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أ . د سلمان عباس عبد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59220" y="-1005525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3"/>
                </a:lnTo>
                <a:lnTo>
                  <a:pt x="0" y="347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59620" y="3051555"/>
            <a:ext cx="14368760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r>
              <a:rPr lang="ar-IQ" dirty="0" smtClean="0"/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31190" y="663871"/>
            <a:ext cx="14728030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570"/>
              </a:lnSpc>
            </a:pPr>
            <a:r>
              <a:rPr lang="ar-IQ" sz="6121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21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67547"/>
            <a:ext cx="14159360" cy="449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37335" y="3522345"/>
            <a:ext cx="14613331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15186" y="572958"/>
            <a:ext cx="15258480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748"/>
              </a:lnSpc>
            </a:pP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82" y="2386086"/>
            <a:ext cx="13427220" cy="511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102912"/>
            <a:ext cx="15912089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4153" y="904875"/>
            <a:ext cx="11739694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623"/>
              </a:lnSpc>
            </a:pPr>
            <a:r>
              <a:rPr lang="ar-IQ" sz="6159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623"/>
              </a:lnSpc>
              <a:spcBef>
                <a:spcPct val="0"/>
              </a:spcBef>
            </a:pP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6" y="2342787"/>
            <a:ext cx="14293117" cy="485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9920" y="3927136"/>
            <a:ext cx="16869220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24"/>
              </a:lnSpc>
            </a:pPr>
            <a:r>
              <a:rPr lang="ar-IQ" sz="4803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أبيات شعرية ... حسب حروف العربية</a:t>
            </a: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  <a:spcBef>
                <a:spcPct val="0"/>
              </a:spcBef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39238" y="4264978"/>
            <a:ext cx="9525" cy="15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2880"/>
              </a:lnSpc>
              <a:spcBef>
                <a:spcPct val="0"/>
              </a:spcBef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582691" y="572958"/>
            <a:ext cx="13132142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540"/>
              </a:lnSpc>
              <a:spcBef>
                <a:spcPct val="0"/>
              </a:spcBef>
            </a:pPr>
            <a:r>
              <a:rPr lang="ar-IQ" sz="61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مسابقات شعرية</a:t>
            </a:r>
            <a:endParaRPr lang="ar-EG" sz="61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70632" y="2956215"/>
            <a:ext cx="16250692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29498" y="708327"/>
            <a:ext cx="14763082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00"/>
              </a:lnSpc>
              <a:spcBef>
                <a:spcPct val="0"/>
              </a:spcBef>
            </a:pP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975" y="3314700"/>
            <a:ext cx="13612882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61626" y="738350"/>
            <a:ext cx="13964749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8"/>
              </a:lnSpc>
              <a:spcBef>
                <a:spcPct val="0"/>
              </a:spcBef>
            </a:pPr>
            <a:r>
              <a:rPr lang="en-US" sz="6377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</a:rPr>
              <a:t>  </a:t>
            </a:r>
            <a:endParaRPr lang="en-US" sz="6377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68400" y="2457552"/>
            <a:ext cx="15551200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endParaRPr dirty="0"/>
          </a:p>
          <a:p>
            <a:pPr algn="ctr" rtl="1">
              <a:lnSpc>
                <a:spcPts val="6300"/>
              </a:lnSpc>
            </a:pPr>
            <a:r>
              <a:rPr lang="en-US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661" y="1879688"/>
            <a:ext cx="12834564" cy="562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63527" y="712205"/>
            <a:ext cx="16392352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0"/>
              </a:lnSpc>
              <a:spcBef>
                <a:spcPct val="0"/>
              </a:spcBef>
            </a:pPr>
            <a:r>
              <a:rPr lang="en-US" sz="6372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 </a:t>
            </a:r>
            <a:endParaRPr lang="ar-EG" sz="6372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0" y="2581489"/>
            <a:ext cx="17825364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4110"/>
            <a:ext cx="16041479" cy="4307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2008" y="515808"/>
            <a:ext cx="6401949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900"/>
              </a:lnSpc>
              <a:spcBef>
                <a:spcPct val="0"/>
              </a:spcBef>
            </a:pPr>
            <a:r>
              <a:rPr lang="ar-EG" sz="850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الخاتمة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7092" y="3341370"/>
            <a:ext cx="17475579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اعراب سورة الفاتحة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71828" y="3430129"/>
            <a:ext cx="10539268" cy="3083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5242"/>
              </a:lnSpc>
              <a:spcBef>
                <a:spcPct val="0"/>
              </a:spcBef>
            </a:pPr>
            <a:r>
              <a:rPr lang="ar-EG" sz="1803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شكرا لكم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50</Words>
  <Application>Microsoft Office PowerPoint</Application>
  <PresentationFormat>مخصص</PresentationFormat>
  <Paragraphs>27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Noto Kufi Arabic Bold</vt:lpstr>
      <vt:lpstr>Open Sans Bold</vt:lpstr>
      <vt:lpstr>Calibri</vt:lpstr>
      <vt:lpstr>29LT Azer 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from Template</dc:title>
  <cp:lastModifiedBy>Maher</cp:lastModifiedBy>
  <cp:revision>3</cp:revision>
  <dcterms:created xsi:type="dcterms:W3CDTF">2006-08-16T00:00:00Z</dcterms:created>
  <dcterms:modified xsi:type="dcterms:W3CDTF">2026-09-16T20:15:21Z</dcterms:modified>
  <dc:identifier>DAHVTX1SaiU</dc:identifier>
</cp:coreProperties>
</file>